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6"/>
  </p:notesMasterIdLst>
  <p:sldIdLst>
    <p:sldId id="258" r:id="rId2"/>
    <p:sldId id="311" r:id="rId3"/>
    <p:sldId id="312" r:id="rId4"/>
    <p:sldId id="319" r:id="rId5"/>
    <p:sldId id="313" r:id="rId6"/>
    <p:sldId id="314" r:id="rId7"/>
    <p:sldId id="295" r:id="rId8"/>
    <p:sldId id="323" r:id="rId9"/>
    <p:sldId id="299" r:id="rId10"/>
    <p:sldId id="316" r:id="rId11"/>
    <p:sldId id="315" r:id="rId12"/>
    <p:sldId id="322" r:id="rId13"/>
    <p:sldId id="317" r:id="rId14"/>
    <p:sldId id="318" r:id="rId15"/>
  </p:sldIdLst>
  <p:sldSz cx="10059988" cy="7546975"/>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7">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444" y="60"/>
      </p:cViewPr>
      <p:guideLst>
        <p:guide orient="horz" pos="2377"/>
        <p:guide pos="3169"/>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612C25-A92F-4AA3-AF02-A334E161FA2D}" type="datetimeFigureOut">
              <a:rPr lang="en-US" smtClean="0"/>
              <a:pPr/>
              <a:t>11/7/2016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4C425-2017-4B37-91D1-1CA179CFA509}" type="slidenum">
              <a:rPr lang="en-US" smtClean="0"/>
              <a:pPr/>
              <a:t>‹#›</a:t>
            </a:fld>
            <a:endParaRPr lang="en-US" dirty="0"/>
          </a:p>
        </p:txBody>
      </p:sp>
    </p:spTree>
    <p:extLst>
      <p:ext uri="{BB962C8B-B14F-4D97-AF65-F5344CB8AC3E}">
        <p14:creationId xmlns:p14="http://schemas.microsoft.com/office/powerpoint/2010/main" val="22326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6142827-CBC2-4518-8C2F-75CA2052135D}" type="slidenum">
              <a:rPr lang="en-US" smtClean="0">
                <a:solidFill>
                  <a:prstClr val="black"/>
                </a:solidFill>
              </a:rPr>
              <a:pPr/>
              <a:t>2</a:t>
            </a:fld>
            <a:endParaRPr lang="en-US" dirty="0">
              <a:solidFill>
                <a:prstClr val="black"/>
              </a:solidFill>
            </a:endParaRPr>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273654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4C8EE54-7D85-4A2F-89FC-B3C2BE5E15A1}" type="slidenum">
              <a:rPr lang="en-US" smtClean="0">
                <a:solidFill>
                  <a:prstClr val="black"/>
                </a:solidFill>
              </a:rPr>
              <a:pPr/>
              <a:t>3</a:t>
            </a:fld>
            <a:endParaRPr lang="en-US" dirty="0">
              <a:solidFill>
                <a:prstClr val="black"/>
              </a:solidFill>
            </a:endParaRPr>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228812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A3D9D1-578F-443F-99CF-ECE1E40CC589}" type="slidenum">
              <a:rPr lang="en-US" smtClean="0"/>
              <a:pPr/>
              <a:t>4</a:t>
            </a:fld>
            <a:endParaRPr lang="en-US" dirty="0"/>
          </a:p>
        </p:txBody>
      </p:sp>
    </p:spTree>
    <p:extLst>
      <p:ext uri="{BB962C8B-B14F-4D97-AF65-F5344CB8AC3E}">
        <p14:creationId xmlns:p14="http://schemas.microsoft.com/office/powerpoint/2010/main" val="235659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2298-F9B6-483D-9724-544A3FF531C2}" type="slidenum">
              <a:rPr lang="en-US" smtClean="0"/>
              <a:pPr/>
              <a:t>8</a:t>
            </a:fld>
            <a:endParaRPr lang="en-US" dirty="0"/>
          </a:p>
        </p:txBody>
      </p:sp>
    </p:spTree>
    <p:extLst>
      <p:ext uri="{BB962C8B-B14F-4D97-AF65-F5344CB8AC3E}">
        <p14:creationId xmlns:p14="http://schemas.microsoft.com/office/powerpoint/2010/main" val="180896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3323" lvl="3" indent="-173323" defTabSz="961360" eaLnBrk="0" hangingPunct="0">
              <a:spcAft>
                <a:spcPts val="566"/>
              </a:spcAft>
              <a:buClr>
                <a:schemeClr val="tx1"/>
              </a:buClr>
              <a:buFont typeface="Wingdings" pitchFamily="2" charset="2"/>
              <a:buChar char="§"/>
              <a:defRPr/>
            </a:pPr>
            <a:r>
              <a:rPr lang="en-US" kern="0" dirty="0">
                <a:solidFill>
                  <a:schemeClr val="tx1">
                    <a:lumMod val="85000"/>
                    <a:lumOff val="15000"/>
                  </a:schemeClr>
                </a:solidFill>
              </a:rPr>
              <a:t>Instant Issue Cards  - non-personalized, non-loaded/non-activated</a:t>
            </a:r>
          </a:p>
          <a:p>
            <a:pPr marL="395051" lvl="3" indent="-173323" defTabSz="961360" eaLnBrk="0" hangingPunct="0">
              <a:spcAft>
                <a:spcPts val="295"/>
              </a:spcAft>
              <a:buClr>
                <a:schemeClr val="tx1"/>
              </a:buClr>
              <a:buFont typeface="Calibri" pitchFamily="34" charset="0"/>
              <a:buChar char="─"/>
              <a:defRPr/>
            </a:pPr>
            <a:r>
              <a:rPr lang="en-US" kern="0" dirty="0">
                <a:solidFill>
                  <a:schemeClr val="tx1">
                    <a:lumMod val="85000"/>
                    <a:lumOff val="15000"/>
                  </a:schemeClr>
                </a:solidFill>
              </a:rPr>
              <a:t>Reloadable and with variable load values; up to $5,000</a:t>
            </a:r>
          </a:p>
          <a:p>
            <a:pPr marL="395051" lvl="3" indent="-173323" defTabSz="961360" eaLnBrk="0" hangingPunct="0">
              <a:spcAft>
                <a:spcPts val="295"/>
              </a:spcAft>
              <a:buClr>
                <a:schemeClr val="tx1"/>
              </a:buClr>
              <a:buFont typeface="Calibri" pitchFamily="34" charset="0"/>
              <a:buChar char="─"/>
              <a:defRPr/>
            </a:pPr>
            <a:r>
              <a:rPr lang="en-US" kern="0" dirty="0">
                <a:solidFill>
                  <a:schemeClr val="tx1">
                    <a:lumMod val="85000"/>
                    <a:lumOff val="15000"/>
                  </a:schemeClr>
                </a:solidFill>
              </a:rPr>
              <a:t>ATM &amp; Cash Access</a:t>
            </a:r>
          </a:p>
          <a:p>
            <a:pPr marL="395051" lvl="3" indent="-173323" defTabSz="961360" eaLnBrk="0" hangingPunct="0">
              <a:spcAft>
                <a:spcPts val="295"/>
              </a:spcAft>
              <a:buClr>
                <a:schemeClr val="tx1"/>
              </a:buClr>
              <a:buFont typeface="Calibri" pitchFamily="34" charset="0"/>
              <a:buChar char="─"/>
              <a:defRPr/>
            </a:pPr>
            <a:r>
              <a:rPr lang="en-US" kern="0" dirty="0">
                <a:solidFill>
                  <a:schemeClr val="tx1">
                    <a:lumMod val="85000"/>
                    <a:lumOff val="15000"/>
                  </a:schemeClr>
                </a:solidFill>
              </a:rPr>
              <a:t>Web portal with security functions to segregate funding and enrollment</a:t>
            </a:r>
          </a:p>
          <a:p>
            <a:pPr marL="395051" lvl="3" indent="-173323" defTabSz="961360" eaLnBrk="0" hangingPunct="0">
              <a:spcAft>
                <a:spcPts val="295"/>
              </a:spcAft>
              <a:buClr>
                <a:schemeClr val="tx1"/>
              </a:buClr>
              <a:buFont typeface="Calibri" pitchFamily="34" charset="0"/>
              <a:buChar char="─"/>
              <a:defRPr/>
            </a:pPr>
            <a:r>
              <a:rPr lang="en-US" kern="0" dirty="0">
                <a:solidFill>
                  <a:schemeClr val="tx1">
                    <a:lumMod val="85000"/>
                    <a:lumOff val="15000"/>
                  </a:schemeClr>
                </a:solidFill>
              </a:rPr>
              <a:t>Administrative and Card inventory management system</a:t>
            </a:r>
          </a:p>
          <a:p>
            <a:r>
              <a:rPr lang="en-US" sz="1800" b="1" dirty="0">
                <a:solidFill>
                  <a:schemeClr val="accent1"/>
                </a:solidFill>
              </a:rPr>
              <a:t>Reward Cards</a:t>
            </a:r>
          </a:p>
          <a:p>
            <a:pPr>
              <a:spcAft>
                <a:spcPts val="1180"/>
              </a:spcAft>
            </a:pPr>
            <a:r>
              <a:rPr lang="en-US" sz="1400" dirty="0">
                <a:solidFill>
                  <a:schemeClr val="accent1"/>
                </a:solidFill>
              </a:rPr>
              <a:t>Self-Service Reward</a:t>
            </a:r>
          </a:p>
          <a:p>
            <a:pPr marL="173323" lvl="3" indent="-173323" defTabSz="961360" eaLnBrk="0" hangingPunct="0">
              <a:spcAft>
                <a:spcPts val="295"/>
              </a:spcAft>
              <a:buClr>
                <a:schemeClr val="tx1"/>
              </a:buClr>
              <a:buFont typeface="Wingdings" pitchFamily="2" charset="2"/>
              <a:buChar char="§"/>
              <a:defRPr/>
            </a:pPr>
            <a:r>
              <a:rPr lang="en-US" kern="0" dirty="0">
                <a:solidFill>
                  <a:schemeClr val="tx1">
                    <a:lumMod val="85000"/>
                    <a:lumOff val="15000"/>
                  </a:schemeClr>
                </a:solidFill>
              </a:rPr>
              <a:t>Instant-Issue Only - Pre-funded, non-reloadable, non-personalized, non-activated, not registered</a:t>
            </a:r>
          </a:p>
          <a:p>
            <a:pPr marL="395051" lvl="3" indent="-173323" defTabSz="961360" eaLnBrk="0" hangingPunct="0">
              <a:spcAft>
                <a:spcPts val="295"/>
              </a:spcAft>
              <a:buClr>
                <a:schemeClr val="tx1"/>
              </a:buClr>
              <a:buFont typeface="Calibri" pitchFamily="34" charset="0"/>
              <a:buChar char="─"/>
              <a:defRPr/>
            </a:pPr>
            <a:r>
              <a:rPr lang="en-US" kern="0" dirty="0">
                <a:solidFill>
                  <a:schemeClr val="tx1">
                    <a:lumMod val="85000"/>
                    <a:lumOff val="15000"/>
                  </a:schemeClr>
                </a:solidFill>
              </a:rPr>
              <a:t>Promotional/Incentive Cards - 9 month expiration; remaining card balances are forfeited</a:t>
            </a:r>
          </a:p>
          <a:p>
            <a:pPr marL="395051" lvl="3" indent="-173323" defTabSz="961360" eaLnBrk="0" hangingPunct="0">
              <a:spcAft>
                <a:spcPts val="295"/>
              </a:spcAft>
              <a:buClr>
                <a:schemeClr val="tx1"/>
              </a:buClr>
              <a:buFont typeface="Calibri" pitchFamily="34" charset="0"/>
              <a:buChar char="─"/>
              <a:defRPr/>
            </a:pPr>
            <a:r>
              <a:rPr lang="en-US" kern="0" dirty="0">
                <a:solidFill>
                  <a:schemeClr val="tx1">
                    <a:lumMod val="85000"/>
                    <a:lumOff val="15000"/>
                  </a:schemeClr>
                </a:solidFill>
              </a:rPr>
              <a:t>Pre-set value per order , you choose the dollar amount ($10-$1,000)</a:t>
            </a:r>
          </a:p>
          <a:p>
            <a:pPr marL="395051" lvl="3" indent="-173323" defTabSz="961360" eaLnBrk="0" hangingPunct="0">
              <a:spcAft>
                <a:spcPts val="295"/>
              </a:spcAft>
              <a:buClr>
                <a:schemeClr val="tx1"/>
              </a:buClr>
              <a:buFont typeface="Calibri" pitchFamily="34" charset="0"/>
              <a:buChar char="─"/>
              <a:defRPr/>
            </a:pPr>
            <a:r>
              <a:rPr lang="en-US" kern="0" dirty="0">
                <a:solidFill>
                  <a:schemeClr val="tx1">
                    <a:lumMod val="85000"/>
                    <a:lumOff val="15000"/>
                  </a:schemeClr>
                </a:solidFill>
              </a:rPr>
              <a:t>No Cash Access</a:t>
            </a:r>
          </a:p>
          <a:p>
            <a:pPr marL="173323" lvl="3" indent="-173323" defTabSz="961360" eaLnBrk="0" hangingPunct="0">
              <a:spcAft>
                <a:spcPts val="295"/>
              </a:spcAft>
              <a:buClr>
                <a:schemeClr val="tx1"/>
              </a:buClr>
              <a:buFont typeface="Wingdings" pitchFamily="2" charset="2"/>
              <a:buChar char="§"/>
              <a:defRPr/>
            </a:pPr>
            <a:r>
              <a:rPr lang="en-US" kern="0" dirty="0">
                <a:solidFill>
                  <a:schemeClr val="tx1">
                    <a:lumMod val="85000"/>
                    <a:lumOff val="15000"/>
                  </a:schemeClr>
                </a:solidFill>
              </a:rPr>
              <a:t>Order cards only as you need them</a:t>
            </a:r>
          </a:p>
          <a:p>
            <a:pPr marL="173323" lvl="3" indent="-173323" defTabSz="961360" eaLnBrk="0" hangingPunct="0">
              <a:spcAft>
                <a:spcPts val="295"/>
              </a:spcAft>
              <a:buClr>
                <a:schemeClr val="tx1"/>
              </a:buClr>
              <a:buFont typeface="Wingdings" pitchFamily="2" charset="2"/>
              <a:buChar char="§"/>
              <a:defRPr/>
            </a:pPr>
            <a:r>
              <a:rPr lang="en-US" kern="0" dirty="0">
                <a:solidFill>
                  <a:schemeClr val="tx1">
                    <a:lumMod val="85000"/>
                    <a:lumOff val="15000"/>
                  </a:schemeClr>
                </a:solidFill>
              </a:rPr>
              <a:t>Clients can return unused cards prior to expiration date for refund</a:t>
            </a:r>
          </a:p>
          <a:p>
            <a:pPr marL="173323" lvl="3" indent="-173323" defTabSz="961360" eaLnBrk="0" hangingPunct="0">
              <a:spcAft>
                <a:spcPts val="295"/>
              </a:spcAft>
              <a:buClr>
                <a:schemeClr val="tx1"/>
              </a:buClr>
              <a:buFont typeface="Wingdings" pitchFamily="2" charset="2"/>
              <a:buChar char="§"/>
              <a:defRPr/>
            </a:pPr>
            <a:r>
              <a:rPr lang="en-US" kern="0" dirty="0">
                <a:solidFill>
                  <a:schemeClr val="tx1">
                    <a:lumMod val="85000"/>
                    <a:lumOff val="15000"/>
                  </a:schemeClr>
                </a:solidFill>
              </a:rPr>
              <a:t>Flexible options to customize your cards:</a:t>
            </a:r>
          </a:p>
          <a:p>
            <a:pPr marL="395051" lvl="3" indent="-173323" defTabSz="961360" eaLnBrk="0" hangingPunct="0">
              <a:spcAft>
                <a:spcPts val="295"/>
              </a:spcAft>
              <a:buClr>
                <a:schemeClr val="tx1"/>
              </a:buClr>
              <a:buFont typeface="Calibri" pitchFamily="34" charset="0"/>
              <a:buChar char="─"/>
              <a:defRPr/>
            </a:pPr>
            <a:r>
              <a:rPr lang="en-US" kern="0" dirty="0">
                <a:solidFill>
                  <a:schemeClr val="tx1">
                    <a:lumMod val="85000"/>
                    <a:lumOff val="15000"/>
                  </a:schemeClr>
                </a:solidFill>
              </a:rPr>
              <a:t>Choose from 7 cards designed for reward/incentive programs</a:t>
            </a:r>
          </a:p>
          <a:p>
            <a:pPr marL="395051" lvl="3" indent="-173323" defTabSz="961360" eaLnBrk="0" hangingPunct="0">
              <a:spcAft>
                <a:spcPts val="295"/>
              </a:spcAft>
              <a:buClr>
                <a:schemeClr val="tx1"/>
              </a:buClr>
              <a:buFont typeface="Calibri" pitchFamily="34" charset="0"/>
              <a:buChar char="─"/>
              <a:defRPr/>
            </a:pPr>
            <a:r>
              <a:rPr lang="en-US" kern="0" dirty="0">
                <a:solidFill>
                  <a:schemeClr val="tx1">
                    <a:lumMod val="85000"/>
                    <a:lumOff val="15000"/>
                  </a:schemeClr>
                </a:solidFill>
              </a:rPr>
              <a:t>Add your company’s logo</a:t>
            </a:r>
          </a:p>
          <a:p>
            <a:pPr marL="173323" lvl="3" indent="-173323" defTabSz="961360" eaLnBrk="0" hangingPunct="0">
              <a:spcAft>
                <a:spcPts val="295"/>
              </a:spcAft>
              <a:buClr>
                <a:schemeClr val="tx1"/>
              </a:buClr>
              <a:buFont typeface="Wingdings" pitchFamily="2" charset="2"/>
              <a:buChar char="§"/>
              <a:defRPr/>
            </a:pPr>
            <a:r>
              <a:rPr lang="en-US" kern="0" dirty="0">
                <a:solidFill>
                  <a:schemeClr val="tx1">
                    <a:lumMod val="85000"/>
                    <a:lumOff val="15000"/>
                  </a:schemeClr>
                </a:solidFill>
              </a:rPr>
              <a:t>Client reporting package &amp; administration capabilities are not available</a:t>
            </a:r>
          </a:p>
          <a:p>
            <a:endParaRPr lang="en-US" dirty="0"/>
          </a:p>
        </p:txBody>
      </p:sp>
      <p:sp>
        <p:nvSpPr>
          <p:cNvPr id="4" name="Slide Number Placeholder 3"/>
          <p:cNvSpPr>
            <a:spLocks noGrp="1"/>
          </p:cNvSpPr>
          <p:nvPr>
            <p:ph type="sldNum" sz="quarter" idx="10"/>
          </p:nvPr>
        </p:nvSpPr>
        <p:spPr/>
        <p:txBody>
          <a:bodyPr/>
          <a:lstStyle/>
          <a:p>
            <a:fld id="{DAC993CF-FC1E-4235-97D6-A52B1C20A3FE}" type="slidenum">
              <a:rPr lang="en-US" smtClean="0"/>
              <a:pPr/>
              <a:t>11</a:t>
            </a:fld>
            <a:endParaRPr lang="en-US" dirty="0"/>
          </a:p>
        </p:txBody>
      </p:sp>
    </p:spTree>
    <p:extLst>
      <p:ext uri="{BB962C8B-B14F-4D97-AF65-F5344CB8AC3E}">
        <p14:creationId xmlns:p14="http://schemas.microsoft.com/office/powerpoint/2010/main" val="237328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A3D9D1-578F-443F-99CF-ECE1E40CC589}" type="slidenum">
              <a:rPr lang="en-US" smtClean="0"/>
              <a:pPr/>
              <a:t>12</a:t>
            </a:fld>
            <a:endParaRPr lang="en-US" dirty="0"/>
          </a:p>
        </p:txBody>
      </p:sp>
    </p:spTree>
    <p:extLst>
      <p:ext uri="{BB962C8B-B14F-4D97-AF65-F5344CB8AC3E}">
        <p14:creationId xmlns:p14="http://schemas.microsoft.com/office/powerpoint/2010/main" val="9015576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1.wmf"/><Relationship Id="rId2" Type="http://schemas.openxmlformats.org/officeDocument/2006/relationships/tags" Target="../tags/tag3.xml"/><Relationship Id="rId16"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image" Target="../media/image1.wmf"/><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tags" Target="../tags/tag155.xml"/><Relationship Id="rId10" Type="http://schemas.openxmlformats.org/officeDocument/2006/relationships/tags" Target="../tags/tag150.xml"/><Relationship Id="rId19" Type="http://schemas.openxmlformats.org/officeDocument/2006/relationships/slideMaster" Target="../slideMasters/slideMaster1.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image" Target="../media/image1.wmf"/><Relationship Id="rId2" Type="http://schemas.openxmlformats.org/officeDocument/2006/relationships/tags" Target="../tags/tag160.xml"/><Relationship Id="rId16" Type="http://schemas.openxmlformats.org/officeDocument/2006/relationships/slideMaster" Target="../slideMasters/slideMaster1.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tags" Target="../tags/tag173.xml"/><Relationship Id="rId10" Type="http://schemas.openxmlformats.org/officeDocument/2006/relationships/tags" Target="../tags/tag168.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image" Target="../media/image1.wmf"/><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slideMaster" Target="../slideMasters/slideMaster1.xml"/><Relationship Id="rId2" Type="http://schemas.openxmlformats.org/officeDocument/2006/relationships/tags" Target="../tags/tag175.xml"/><Relationship Id="rId16" Type="http://schemas.openxmlformats.org/officeDocument/2006/relationships/tags" Target="../tags/tag189.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tags" Target="../tags/tag188.xml"/><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slideMaster" Target="../slideMasters/slideMaster1.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tags" Target="../tags/tag201.xml"/><Relationship Id="rId2" Type="http://schemas.openxmlformats.org/officeDocument/2006/relationships/tags" Target="../tags/tag191.xml"/><Relationship Id="rId16" Type="http://schemas.openxmlformats.org/officeDocument/2006/relationships/image" Target="../media/image1.wmf"/><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5" Type="http://schemas.openxmlformats.org/officeDocument/2006/relationships/image" Target="../media/image3.wmf"/><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image" Target="../media/image2.wmf"/></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image" Target="../media/image1.wmf"/><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4.wmf"/><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slideMaster" Target="../slideMasters/slideMaster1.xml"/><Relationship Id="rId5" Type="http://schemas.openxmlformats.org/officeDocument/2006/relationships/tags" Target="../tags/tag20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tags" Target="../tags/tag224.xml"/><Relationship Id="rId18" Type="http://schemas.openxmlformats.org/officeDocument/2006/relationships/image" Target="../media/image1.wmf"/><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tags" Target="../tags/tag223.xml"/><Relationship Id="rId17" Type="http://schemas.openxmlformats.org/officeDocument/2006/relationships/image" Target="../media/image5.wmf"/><Relationship Id="rId2" Type="http://schemas.openxmlformats.org/officeDocument/2006/relationships/tags" Target="../tags/tag213.xml"/><Relationship Id="rId16" Type="http://schemas.openxmlformats.org/officeDocument/2006/relationships/slideMaster" Target="../slideMasters/slideMaster1.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5" Type="http://schemas.openxmlformats.org/officeDocument/2006/relationships/tags" Target="../tags/tag226.xml"/><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tags" Target="../tags/tag225.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tags" Target="../tags/tag239.xml"/><Relationship Id="rId18" Type="http://schemas.openxmlformats.org/officeDocument/2006/relationships/image" Target="../media/image1.wmf"/><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tags" Target="../tags/tag238.xml"/><Relationship Id="rId17" Type="http://schemas.openxmlformats.org/officeDocument/2006/relationships/image" Target="../media/image3.wmf"/><Relationship Id="rId2" Type="http://schemas.openxmlformats.org/officeDocument/2006/relationships/tags" Target="../tags/tag228.xml"/><Relationship Id="rId16" Type="http://schemas.openxmlformats.org/officeDocument/2006/relationships/slideMaster" Target="../slideMasters/slideMaster1.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5" Type="http://schemas.openxmlformats.org/officeDocument/2006/relationships/tags" Target="../tags/tag231.xml"/><Relationship Id="rId15" Type="http://schemas.openxmlformats.org/officeDocument/2006/relationships/tags" Target="../tags/tag241.xml"/><Relationship Id="rId10" Type="http://schemas.openxmlformats.org/officeDocument/2006/relationships/tags" Target="../tags/tag236.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tags" Target="../tags/tag240.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slideMaster" Target="../slideMasters/slideMaster1.xml"/><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tags" Target="../tags/tag253.xml"/><Relationship Id="rId2" Type="http://schemas.openxmlformats.org/officeDocument/2006/relationships/tags" Target="../tags/tag243.xml"/><Relationship Id="rId16" Type="http://schemas.openxmlformats.org/officeDocument/2006/relationships/image" Target="../media/image1.wmf"/><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5" Type="http://schemas.openxmlformats.org/officeDocument/2006/relationships/tags" Target="../tags/tag246.xml"/><Relationship Id="rId15" Type="http://schemas.openxmlformats.org/officeDocument/2006/relationships/image" Target="../media/image6.wmf"/><Relationship Id="rId10" Type="http://schemas.openxmlformats.org/officeDocument/2006/relationships/tags" Target="../tags/tag251.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image" Target="../media/image2.wmf"/></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tags" Target="../tags/tag266.xml"/><Relationship Id="rId18" Type="http://schemas.openxmlformats.org/officeDocument/2006/relationships/image" Target="../media/image1.wmf"/><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image" Target="../media/image7.wmf"/><Relationship Id="rId2" Type="http://schemas.openxmlformats.org/officeDocument/2006/relationships/tags" Target="../tags/tag255.xml"/><Relationship Id="rId16" Type="http://schemas.openxmlformats.org/officeDocument/2006/relationships/slideMaster" Target="../slideMasters/slideMaster1.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5" Type="http://schemas.openxmlformats.org/officeDocument/2006/relationships/tags" Target="../tags/tag258.xml"/><Relationship Id="rId15" Type="http://schemas.openxmlformats.org/officeDocument/2006/relationships/tags" Target="../tags/tag268.xml"/><Relationship Id="rId10" Type="http://schemas.openxmlformats.org/officeDocument/2006/relationships/tags" Target="../tags/tag263.xml"/><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tags" Target="../tags/tag267.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276.xml"/><Relationship Id="rId13" Type="http://schemas.openxmlformats.org/officeDocument/2006/relationships/tags" Target="../tags/tag281.xml"/><Relationship Id="rId18" Type="http://schemas.openxmlformats.org/officeDocument/2006/relationships/image" Target="../media/image1.wmf"/><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tags" Target="../tags/tag280.xml"/><Relationship Id="rId17" Type="http://schemas.openxmlformats.org/officeDocument/2006/relationships/image" Target="../media/image6.wmf"/><Relationship Id="rId2" Type="http://schemas.openxmlformats.org/officeDocument/2006/relationships/tags" Target="../tags/tag270.xml"/><Relationship Id="rId16" Type="http://schemas.openxmlformats.org/officeDocument/2006/relationships/slideMaster" Target="../slideMasters/slideMaster1.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tags" Target="../tags/tag279.xml"/><Relationship Id="rId5" Type="http://schemas.openxmlformats.org/officeDocument/2006/relationships/tags" Target="../tags/tag273.xml"/><Relationship Id="rId15" Type="http://schemas.openxmlformats.org/officeDocument/2006/relationships/tags" Target="../tags/tag283.xml"/><Relationship Id="rId10" Type="http://schemas.openxmlformats.org/officeDocument/2006/relationships/tags" Target="../tags/tag278.xml"/><Relationship Id="rId4" Type="http://schemas.openxmlformats.org/officeDocument/2006/relationships/tags" Target="../tags/tag272.xml"/><Relationship Id="rId9" Type="http://schemas.openxmlformats.org/officeDocument/2006/relationships/tags" Target="../tags/tag277.xml"/><Relationship Id="rId14" Type="http://schemas.openxmlformats.org/officeDocument/2006/relationships/tags" Target="../tags/tag282.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image" Target="../media/image1.wmf"/><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slideMaster" Target="../slideMasters/slideMaster1.xml"/><Relationship Id="rId2" Type="http://schemas.openxmlformats.org/officeDocument/2006/relationships/tags" Target="../tags/tag18.xml"/><Relationship Id="rId16" Type="http://schemas.openxmlformats.org/officeDocument/2006/relationships/tags" Target="../tags/tag32.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1.xml"/><Relationship Id="rId13" Type="http://schemas.openxmlformats.org/officeDocument/2006/relationships/tags" Target="../tags/tag296.xml"/><Relationship Id="rId3" Type="http://schemas.openxmlformats.org/officeDocument/2006/relationships/tags" Target="../tags/tag286.xml"/><Relationship Id="rId7" Type="http://schemas.openxmlformats.org/officeDocument/2006/relationships/tags" Target="../tags/tag290.xml"/><Relationship Id="rId12" Type="http://schemas.openxmlformats.org/officeDocument/2006/relationships/tags" Target="../tags/tag295.xml"/><Relationship Id="rId17" Type="http://schemas.openxmlformats.org/officeDocument/2006/relationships/image" Target="../media/image1.wmf"/><Relationship Id="rId2" Type="http://schemas.openxmlformats.org/officeDocument/2006/relationships/tags" Target="../tags/tag285.xml"/><Relationship Id="rId16" Type="http://schemas.openxmlformats.org/officeDocument/2006/relationships/slideMaster" Target="../slideMasters/slideMaster1.xml"/><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tags" Target="../tags/tag294.xml"/><Relationship Id="rId5" Type="http://schemas.openxmlformats.org/officeDocument/2006/relationships/tags" Target="../tags/tag288.xml"/><Relationship Id="rId15" Type="http://schemas.openxmlformats.org/officeDocument/2006/relationships/tags" Target="../tags/tag298.xml"/><Relationship Id="rId10" Type="http://schemas.openxmlformats.org/officeDocument/2006/relationships/tags" Target="../tags/tag293.xm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06.xml"/><Relationship Id="rId13" Type="http://schemas.openxmlformats.org/officeDocument/2006/relationships/image" Target="../media/image1.wmf"/><Relationship Id="rId3" Type="http://schemas.openxmlformats.org/officeDocument/2006/relationships/tags" Target="../tags/tag301.xml"/><Relationship Id="rId7" Type="http://schemas.openxmlformats.org/officeDocument/2006/relationships/tags" Target="../tags/tag305.xml"/><Relationship Id="rId12" Type="http://schemas.openxmlformats.org/officeDocument/2006/relationships/slideMaster" Target="../slideMasters/slideMaster1.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11" Type="http://schemas.openxmlformats.org/officeDocument/2006/relationships/tags" Target="../tags/tag309.xml"/><Relationship Id="rId5" Type="http://schemas.openxmlformats.org/officeDocument/2006/relationships/tags" Target="../tags/tag303.xml"/><Relationship Id="rId10" Type="http://schemas.openxmlformats.org/officeDocument/2006/relationships/tags" Target="../tags/tag308.xml"/><Relationship Id="rId4" Type="http://schemas.openxmlformats.org/officeDocument/2006/relationships/tags" Target="../tags/tag302.xml"/><Relationship Id="rId9" Type="http://schemas.openxmlformats.org/officeDocument/2006/relationships/tags" Target="../tags/tag307.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317.xml"/><Relationship Id="rId3" Type="http://schemas.openxmlformats.org/officeDocument/2006/relationships/tags" Target="../tags/tag312.xml"/><Relationship Id="rId7" Type="http://schemas.openxmlformats.org/officeDocument/2006/relationships/tags" Target="../tags/tag316.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slideMaster" Target="../slideMasters/slideMaster1.xml"/><Relationship Id="rId5" Type="http://schemas.openxmlformats.org/officeDocument/2006/relationships/tags" Target="../tags/tag314.xml"/><Relationship Id="rId10" Type="http://schemas.openxmlformats.org/officeDocument/2006/relationships/tags" Target="../tags/tag319.xml"/><Relationship Id="rId4" Type="http://schemas.openxmlformats.org/officeDocument/2006/relationships/tags" Target="../tags/tag313.xml"/><Relationship Id="rId9" Type="http://schemas.openxmlformats.org/officeDocument/2006/relationships/tags" Target="../tags/tag31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5" Type="http://schemas.openxmlformats.org/officeDocument/2006/relationships/slideMaster" Target="../slideMasters/slideMaster1.xml"/><Relationship Id="rId4" Type="http://schemas.openxmlformats.org/officeDocument/2006/relationships/tags" Target="../tags/tag32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 Id="rId5" Type="http://schemas.openxmlformats.org/officeDocument/2006/relationships/slideMaster" Target="../slideMasters/slideMaster1.xml"/><Relationship Id="rId4" Type="http://schemas.openxmlformats.org/officeDocument/2006/relationships/tags" Target="../tags/tag327.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tags" Target="../tags/tag340.xml"/><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image" Target="../media/image1.wmf"/><Relationship Id="rId2" Type="http://schemas.openxmlformats.org/officeDocument/2006/relationships/tags" Target="../tags/tag329.xml"/><Relationship Id="rId16" Type="http://schemas.openxmlformats.org/officeDocument/2006/relationships/slideMaster" Target="../slideMasters/slideMaster1.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tags" Target="../tags/tag338.xml"/><Relationship Id="rId5" Type="http://schemas.openxmlformats.org/officeDocument/2006/relationships/tags" Target="../tags/tag332.xml"/><Relationship Id="rId15" Type="http://schemas.openxmlformats.org/officeDocument/2006/relationships/tags" Target="../tags/tag342.xml"/><Relationship Id="rId10" Type="http://schemas.openxmlformats.org/officeDocument/2006/relationships/tags" Target="../tags/tag337.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tags" Target="../tags/tag355.xml"/><Relationship Id="rId18" Type="http://schemas.openxmlformats.org/officeDocument/2006/relationships/image" Target="../media/image1.wmf"/><Relationship Id="rId3" Type="http://schemas.openxmlformats.org/officeDocument/2006/relationships/tags" Target="../tags/tag345.xml"/><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slideMaster" Target="../slideMasters/slideMaster1.xml"/><Relationship Id="rId2" Type="http://schemas.openxmlformats.org/officeDocument/2006/relationships/tags" Target="../tags/tag344.xml"/><Relationship Id="rId16" Type="http://schemas.openxmlformats.org/officeDocument/2006/relationships/tags" Target="../tags/tag358.xml"/><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5" Type="http://schemas.openxmlformats.org/officeDocument/2006/relationships/tags" Target="../tags/tag347.xml"/><Relationship Id="rId15" Type="http://schemas.openxmlformats.org/officeDocument/2006/relationships/tags" Target="../tags/tag357.xml"/><Relationship Id="rId10" Type="http://schemas.openxmlformats.org/officeDocument/2006/relationships/tags" Target="../tags/tag352.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366.xml"/><Relationship Id="rId13" Type="http://schemas.openxmlformats.org/officeDocument/2006/relationships/tags" Target="../tags/tag371.xml"/><Relationship Id="rId18" Type="http://schemas.openxmlformats.org/officeDocument/2006/relationships/image" Target="../media/image1.wmf"/><Relationship Id="rId3" Type="http://schemas.openxmlformats.org/officeDocument/2006/relationships/tags" Target="../tags/tag361.xml"/><Relationship Id="rId7" Type="http://schemas.openxmlformats.org/officeDocument/2006/relationships/tags" Target="../tags/tag365.xml"/><Relationship Id="rId12" Type="http://schemas.openxmlformats.org/officeDocument/2006/relationships/tags" Target="../tags/tag370.xml"/><Relationship Id="rId17" Type="http://schemas.openxmlformats.org/officeDocument/2006/relationships/slideMaster" Target="../slideMasters/slideMaster1.xml"/><Relationship Id="rId2" Type="http://schemas.openxmlformats.org/officeDocument/2006/relationships/tags" Target="../tags/tag360.xml"/><Relationship Id="rId16" Type="http://schemas.openxmlformats.org/officeDocument/2006/relationships/tags" Target="../tags/tag374.xml"/><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tags" Target="../tags/tag369.xml"/><Relationship Id="rId5" Type="http://schemas.openxmlformats.org/officeDocument/2006/relationships/tags" Target="../tags/tag363.xml"/><Relationship Id="rId15" Type="http://schemas.openxmlformats.org/officeDocument/2006/relationships/tags" Target="../tags/tag373.xml"/><Relationship Id="rId10" Type="http://schemas.openxmlformats.org/officeDocument/2006/relationships/tags" Target="../tags/tag368.xml"/><Relationship Id="rId4" Type="http://schemas.openxmlformats.org/officeDocument/2006/relationships/tags" Target="../tags/tag362.xml"/><Relationship Id="rId9" Type="http://schemas.openxmlformats.org/officeDocument/2006/relationships/tags" Target="../tags/tag367.xml"/><Relationship Id="rId14" Type="http://schemas.openxmlformats.org/officeDocument/2006/relationships/tags" Target="../tags/tag37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382.xml"/><Relationship Id="rId13" Type="http://schemas.openxmlformats.org/officeDocument/2006/relationships/tags" Target="../tags/tag387.xml"/><Relationship Id="rId18" Type="http://schemas.openxmlformats.org/officeDocument/2006/relationships/image" Target="../media/image1.wmf"/><Relationship Id="rId3" Type="http://schemas.openxmlformats.org/officeDocument/2006/relationships/tags" Target="../tags/tag377.xml"/><Relationship Id="rId7" Type="http://schemas.openxmlformats.org/officeDocument/2006/relationships/tags" Target="../tags/tag381.xml"/><Relationship Id="rId12" Type="http://schemas.openxmlformats.org/officeDocument/2006/relationships/tags" Target="../tags/tag386.xml"/><Relationship Id="rId17" Type="http://schemas.openxmlformats.org/officeDocument/2006/relationships/slideMaster" Target="../slideMasters/slideMaster1.xml"/><Relationship Id="rId2" Type="http://schemas.openxmlformats.org/officeDocument/2006/relationships/tags" Target="../tags/tag376.xml"/><Relationship Id="rId16" Type="http://schemas.openxmlformats.org/officeDocument/2006/relationships/tags" Target="../tags/tag390.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tags" Target="../tags/tag385.xml"/><Relationship Id="rId5" Type="http://schemas.openxmlformats.org/officeDocument/2006/relationships/tags" Target="../tags/tag379.xml"/><Relationship Id="rId15" Type="http://schemas.openxmlformats.org/officeDocument/2006/relationships/tags" Target="../tags/tag389.xml"/><Relationship Id="rId10" Type="http://schemas.openxmlformats.org/officeDocument/2006/relationships/tags" Target="../tags/tag384.xml"/><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tags" Target="../tags/tag388.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image" Target="../media/image1.wmf"/><Relationship Id="rId2" Type="http://schemas.openxmlformats.org/officeDocument/2006/relationships/tags" Target="../tags/tag34.xml"/><Relationship Id="rId16"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image" Target="../media/image1.wmf"/><Relationship Id="rId2" Type="http://schemas.openxmlformats.org/officeDocument/2006/relationships/tags" Target="../tags/tag49.xml"/><Relationship Id="rId16" Type="http://schemas.openxmlformats.org/officeDocument/2006/relationships/slideMaster" Target="../slideMasters/slideMaster1.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tags" Target="../tags/tag6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image" Target="../media/image1.wmf"/><Relationship Id="rId2" Type="http://schemas.openxmlformats.org/officeDocument/2006/relationships/tags" Target="../tags/tag64.xml"/><Relationship Id="rId16" Type="http://schemas.openxmlformats.org/officeDocument/2006/relationships/slideMaster" Target="../slideMasters/slideMaster1.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tags" Target="../tags/tag7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image" Target="../media/image1.wmf"/><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slideMaster" Target="../slideMasters/slideMaster1.xml"/><Relationship Id="rId2" Type="http://schemas.openxmlformats.org/officeDocument/2006/relationships/tags" Target="../tags/tag79.xml"/><Relationship Id="rId16" Type="http://schemas.openxmlformats.org/officeDocument/2006/relationships/tags" Target="../tags/tag93.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tags" Target="../tags/tag92.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image" Target="../media/image1.wmf"/><Relationship Id="rId2" Type="http://schemas.openxmlformats.org/officeDocument/2006/relationships/tags" Target="../tags/tag95.xml"/><Relationship Id="rId16" Type="http://schemas.openxmlformats.org/officeDocument/2006/relationships/slideMaster" Target="../slideMasters/slideMaster1.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tags" Target="../tags/tag108.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slideMaster" Target="../slideMasters/slideMaster1.xm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 Type="http://schemas.openxmlformats.org/officeDocument/2006/relationships/tags" Target="../tags/tag110.xml"/><Relationship Id="rId16" Type="http://schemas.openxmlformats.org/officeDocument/2006/relationships/tags" Target="../tags/tag124.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tags" Target="../tags/tag123.xml"/><Relationship Id="rId10" Type="http://schemas.openxmlformats.org/officeDocument/2006/relationships/tags" Target="../tags/tag118.xml"/><Relationship Id="rId19" Type="http://schemas.openxmlformats.org/officeDocument/2006/relationships/image" Target="../media/image1.wmf"/><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image" Target="../media/image1.wmf"/><Relationship Id="rId2" Type="http://schemas.openxmlformats.org/officeDocument/2006/relationships/tags" Target="../tags/tag127.xml"/><Relationship Id="rId16" Type="http://schemas.openxmlformats.org/officeDocument/2006/relationships/slideMaster" Target="../slideMasters/slideMaster1.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5" Type="http://schemas.openxmlformats.org/officeDocument/2006/relationships/tags" Target="../tags/tag140.xml"/><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38" name="Rectangle 37"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ln>
                  <a:noFill/>
                </a:ln>
                <a:noFill/>
                <a:latin typeface="Calibri" pitchFamily="34" charset="0"/>
                <a:cs typeface="Arial"/>
              </a:rPr>
              <a:t>align:left;flow:right</a:t>
            </a:r>
          </a:p>
        </p:txBody>
      </p:sp>
      <p:cxnSp>
        <p:nvCxnSpPr>
          <p:cNvPr id="17" name="Straight Connector 16"/>
          <p:cNvCxnSpPr/>
          <p:nvPr>
            <p:custDataLst>
              <p:tags r:id="rId2"/>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3"/>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49" name="Text Placeholder 41"/>
          <p:cNvSpPr>
            <a:spLocks noGrp="1"/>
          </p:cNvSpPr>
          <p:nvPr>
            <p:ph type="body" sz="quarter" idx="11" hasCustomPrompt="1"/>
            <p:custDataLst>
              <p:tags r:id="rId4"/>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10" name="Text Placeholder 50"/>
          <p:cNvSpPr>
            <a:spLocks noGrp="1"/>
          </p:cNvSpPr>
          <p:nvPr>
            <p:ph type="body" sz="quarter" idx="12" hasCustomPrompt="1"/>
            <p:custDataLst>
              <p:tags r:id="rId5"/>
            </p:custDataLst>
          </p:nvPr>
        </p:nvSpPr>
        <p:spPr>
          <a:xfrm>
            <a:off x="358776" y="1368000"/>
            <a:ext cx="9341212" cy="5267750"/>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lvl3pPr>
            <a:lvl4pPr marL="0" indent="0">
              <a:spcBef>
                <a:spcPts val="0"/>
              </a:spcBef>
              <a:spcAft>
                <a:spcPts val="400"/>
              </a:spcAft>
              <a:buFont typeface="Calibri" pitchFamily="34" charset="0"/>
              <a:buChar char=" "/>
              <a:defRPr sz="1200"/>
            </a:lvl4pPr>
            <a:lvl5pPr marL="0" indent="0">
              <a:spcBef>
                <a:spcPts val="0"/>
              </a:spcBef>
              <a:spcAft>
                <a:spcPts val="400"/>
              </a:spcAft>
              <a:buFont typeface="Arial" pitchFamily="34" charset="0"/>
              <a:buChar char=" "/>
              <a:defRPr sz="1200"/>
            </a:lvl5pPr>
          </a:lstStyle>
          <a:p>
            <a:pPr lvl="0"/>
            <a:r>
              <a:rPr lang="en-US" dirty="0"/>
              <a:t>Click to edit Agenda</a:t>
            </a:r>
          </a:p>
          <a:p>
            <a:pPr lvl="1"/>
            <a:r>
              <a:rPr lang="en-US" dirty="0"/>
              <a:t>Second level</a:t>
            </a:r>
          </a:p>
        </p:txBody>
      </p:sp>
      <p:sp>
        <p:nvSpPr>
          <p:cNvPr id="28" name="Slide Number Placeholder 1"/>
          <p:cNvSpPr txBox="1">
            <a:spLocks/>
          </p:cNvSpPr>
          <p:nvPr>
            <p:custDataLst>
              <p:tags r:id="rId6"/>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1" name="TextBox 30" descr="insidestamp1shape" hidden="1"/>
          <p:cNvSpPr txBox="1"/>
          <p:nvPr>
            <p:custDataLst>
              <p:tags r:id="rId7"/>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32" name="TextBox 31" descr="insidestamp2shape" hidden="1"/>
          <p:cNvSpPr txBox="1"/>
          <p:nvPr>
            <p:custDataLst>
              <p:tags r:id="rId8"/>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sp>
        <p:nvSpPr>
          <p:cNvPr id="33" name="Rectangle 32" descr="insidelogosection" hidden="1"/>
          <p:cNvSpPr/>
          <p:nvPr>
            <p:custDataLst>
              <p:tags r:id="rId9"/>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ln>
                  <a:noFill/>
                </a:ln>
                <a:noFill/>
                <a:latin typeface="Calibri" pitchFamily="34" charset="0"/>
                <a:cs typeface="Arial"/>
              </a:rPr>
              <a:t>align:right;flow:left</a:t>
            </a:r>
          </a:p>
        </p:txBody>
      </p:sp>
      <p:sp>
        <p:nvSpPr>
          <p:cNvPr id="34" name="TextBox 33" descr="insidelogomaxdimension" hidden="1"/>
          <p:cNvSpPr txBox="1"/>
          <p:nvPr>
            <p:custDataLst>
              <p:tags r:id="rId10"/>
            </p:custDataLst>
          </p:nvPr>
        </p:nvSpPr>
        <p:spPr>
          <a:xfrm>
            <a:off x="8801213" y="6900200"/>
            <a:ext cx="900000" cy="288000"/>
          </a:xfrm>
          <a:prstGeom prst="rect">
            <a:avLst/>
          </a:prstGeom>
          <a:noFill/>
          <a:ln w="3175">
            <a:noFill/>
          </a:ln>
        </p:spPr>
        <p:txBody>
          <a:bodyPr wrap="none" lIns="0" tIns="0" rIns="0" bIns="0" rtlCol="0" anchor="ctr">
            <a:noAutofit/>
          </a:bodyPr>
          <a:lstStyle/>
          <a:p>
            <a:pPr algn="ctr"/>
            <a:r>
              <a:rPr lang="en-US" sz="800" dirty="0">
                <a:ln>
                  <a:noFill/>
                </a:ln>
                <a:noFill/>
                <a:latin typeface="Calibri" pitchFamily="34" charset="0"/>
              </a:rPr>
              <a:t>Max. logo size</a:t>
            </a:r>
          </a:p>
          <a:p>
            <a:pPr algn="ctr"/>
            <a:r>
              <a:rPr lang="en-US" sz="800" dirty="0">
                <a:ln>
                  <a:noFill/>
                </a:ln>
                <a:noFill/>
                <a:latin typeface="Calibri" pitchFamily="34" charset="0"/>
              </a:rPr>
              <a:t>(H) 8 x (W) 25</a:t>
            </a:r>
            <a:endParaRPr lang="en-GB" sz="800" dirty="0">
              <a:ln>
                <a:noFill/>
              </a:ln>
              <a:noFill/>
              <a:latin typeface="Calibri" pitchFamily="34" charset="0"/>
            </a:endParaRPr>
          </a:p>
        </p:txBody>
      </p:sp>
      <p:sp>
        <p:nvSpPr>
          <p:cNvPr id="35" name="TextBox 34" descr="insidelogospacer" hidden="1"/>
          <p:cNvSpPr txBox="1"/>
          <p:nvPr>
            <p:custDataLst>
              <p:tags r:id="rId11"/>
            </p:custDataLst>
          </p:nvPr>
        </p:nvSpPr>
        <p:spPr>
          <a:xfrm>
            <a:off x="8621213" y="6621812"/>
            <a:ext cx="180000" cy="288000"/>
          </a:xfrm>
          <a:prstGeom prst="rect">
            <a:avLst/>
          </a:prstGeom>
          <a:noFill/>
          <a:ln w="3175">
            <a:noFill/>
          </a:ln>
        </p:spPr>
        <p:txBody>
          <a:bodyPr wrap="none" lIns="0" tIns="0" rIns="0" bIns="0" rtlCol="0" anchor="ctr">
            <a:noAutofit/>
          </a:bodyPr>
          <a:lstStyle/>
          <a:p>
            <a:pPr algn="ctr"/>
            <a:r>
              <a:rPr lang="en-GB" sz="800" dirty="0">
                <a:ln>
                  <a:noFill/>
                </a:ln>
                <a:noFill/>
                <a:latin typeface="Calibri" pitchFamily="34" charset="0"/>
              </a:rPr>
              <a:t>5</a:t>
            </a:r>
          </a:p>
        </p:txBody>
      </p:sp>
      <p:cxnSp>
        <p:nvCxnSpPr>
          <p:cNvPr id="36" name="Straight Connector 35" descr="insidelogosectiondivider" hidden="1"/>
          <p:cNvCxnSpPr/>
          <p:nvPr>
            <p:custDataLst>
              <p:tags r:id="rId12"/>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37" name="TextBox 36" descr="insidestampspacer" hidden="1"/>
          <p:cNvSpPr txBox="1"/>
          <p:nvPr>
            <p:custDataLst>
              <p:tags r:id="rId13"/>
            </p:custDataLst>
          </p:nvPr>
        </p:nvSpPr>
        <p:spPr>
          <a:xfrm>
            <a:off x="1471756" y="6843152"/>
            <a:ext cx="108000" cy="180000"/>
          </a:xfrm>
          <a:prstGeom prst="rect">
            <a:avLst/>
          </a:prstGeom>
          <a:noFill/>
          <a:ln w="3175">
            <a:noFill/>
          </a:ln>
        </p:spPr>
        <p:txBody>
          <a:bodyPr wrap="none" lIns="0" tIns="0" rIns="0" bIns="0" rtlCol="0" anchor="ctr">
            <a:noAutofit/>
          </a:bodyPr>
          <a:lstStyle/>
          <a:p>
            <a:pPr algn="ctr"/>
            <a:r>
              <a:rPr lang="en-US" sz="800" dirty="0">
                <a:ln>
                  <a:noFill/>
                </a:ln>
                <a:noFill/>
                <a:latin typeface="Calibri" pitchFamily="34" charset="0"/>
              </a:rPr>
              <a:t>3</a:t>
            </a:r>
            <a:endParaRPr lang="en-GB" sz="800" dirty="0">
              <a:ln>
                <a:noFill/>
              </a:ln>
              <a:noFill/>
              <a:latin typeface="Calibri" pitchFamily="34" charset="0"/>
            </a:endParaRPr>
          </a:p>
        </p:txBody>
      </p:sp>
      <p:sp>
        <p:nvSpPr>
          <p:cNvPr id="39" name="Rectangle 38" descr="insidestampmaxdimension" hidden="1"/>
          <p:cNvSpPr/>
          <p:nvPr>
            <p:custDataLst>
              <p:tags r:id="rId14"/>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ln>
                <a:noFill/>
              </a:ln>
              <a:noFill/>
              <a:latin typeface="Calibri" pitchFamily="34" charset="0"/>
              <a:cs typeface="Arial"/>
            </a:endParaRPr>
          </a:p>
        </p:txBody>
      </p:sp>
      <p:pic>
        <p:nvPicPr>
          <p:cNvPr id="18" name="Picture 17" descr="insidebanklogo"/>
          <p:cNvPicPr>
            <a:picLocks noChangeAspect="1"/>
          </p:cNvPicPr>
          <p:nvPr>
            <p:custDataLst>
              <p:tags r:id="rId15"/>
            </p:custDataLst>
          </p:nvPr>
        </p:nvPicPr>
        <p:blipFill>
          <a:blip r:embed="rId17"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in Slide - Columns x4">
    <p:spTree>
      <p:nvGrpSpPr>
        <p:cNvPr id="1" name=""/>
        <p:cNvGrpSpPr/>
        <p:nvPr/>
      </p:nvGrpSpPr>
      <p:grpSpPr>
        <a:xfrm>
          <a:off x="0" y="0"/>
          <a:ext cx="0" cy="0"/>
          <a:chOff x="0" y="0"/>
          <a:chExt cx="0" cy="0"/>
        </a:xfrm>
      </p:grpSpPr>
      <p:sp>
        <p:nvSpPr>
          <p:cNvPr id="44" name="Rectangle 43"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sp>
        <p:nvSpPr>
          <p:cNvPr id="12" name="Text Placeholder 50"/>
          <p:cNvSpPr>
            <a:spLocks noGrp="1"/>
          </p:cNvSpPr>
          <p:nvPr>
            <p:ph type="body" sz="quarter" idx="12" hasCustomPrompt="1"/>
            <p:custDataLst>
              <p:tags r:id="rId2"/>
            </p:custDataLst>
          </p:nvPr>
        </p:nvSpPr>
        <p:spPr>
          <a:xfrm>
            <a:off x="358776" y="1368425"/>
            <a:ext cx="20664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body text styles (4-column)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5" name="Straight Connector 24"/>
          <p:cNvCxnSpPr/>
          <p:nvPr>
            <p:custDataLst>
              <p:tags r:id="rId3"/>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Text Placeholder 41"/>
          <p:cNvSpPr>
            <a:spLocks noGrp="1"/>
          </p:cNvSpPr>
          <p:nvPr>
            <p:ph type="body" sz="quarter" idx="10" hasCustomPrompt="1"/>
            <p:custDataLst>
              <p:tags r:id="rId4"/>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30" name="Text Placeholder 41"/>
          <p:cNvSpPr>
            <a:spLocks noGrp="1"/>
          </p:cNvSpPr>
          <p:nvPr>
            <p:ph type="body" sz="quarter" idx="11" hasCustomPrompt="1"/>
            <p:custDataLst>
              <p:tags r:id="rId5"/>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21" name="Text Placeholder 50"/>
          <p:cNvSpPr>
            <a:spLocks noGrp="1"/>
          </p:cNvSpPr>
          <p:nvPr>
            <p:ph type="body" sz="quarter" idx="13" hasCustomPrompt="1"/>
            <p:custDataLst>
              <p:tags r:id="rId6"/>
            </p:custDataLst>
          </p:nvPr>
        </p:nvSpPr>
        <p:spPr>
          <a:xfrm>
            <a:off x="2784122" y="1368425"/>
            <a:ext cx="20664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body text styles (4-column)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50"/>
          <p:cNvSpPr>
            <a:spLocks noGrp="1"/>
          </p:cNvSpPr>
          <p:nvPr>
            <p:ph type="body" sz="quarter" idx="14" hasCustomPrompt="1"/>
            <p:custDataLst>
              <p:tags r:id="rId7"/>
            </p:custDataLst>
          </p:nvPr>
        </p:nvSpPr>
        <p:spPr>
          <a:xfrm>
            <a:off x="5209468" y="1368425"/>
            <a:ext cx="20664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body text styles (4-column)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50"/>
          <p:cNvSpPr>
            <a:spLocks noGrp="1"/>
          </p:cNvSpPr>
          <p:nvPr>
            <p:ph type="body" sz="quarter" idx="15" hasCustomPrompt="1"/>
            <p:custDataLst>
              <p:tags r:id="rId8"/>
            </p:custDataLst>
          </p:nvPr>
        </p:nvSpPr>
        <p:spPr>
          <a:xfrm>
            <a:off x="7634813" y="1368425"/>
            <a:ext cx="20664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body text styles (4-column)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Slide Number Placeholder 1"/>
          <p:cNvSpPr txBox="1">
            <a:spLocks/>
          </p:cNvSpPr>
          <p:nvPr>
            <p:custDataLst>
              <p:tags r:id="rId9"/>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9" name="Rectangle 38" descr="insidelogosection" hidden="1"/>
          <p:cNvSpPr/>
          <p:nvPr>
            <p:custDataLst>
              <p:tags r:id="rId10"/>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40" name="TextBox 39" descr="insidelogomaxdimension" hidden="1"/>
          <p:cNvSpPr txBox="1"/>
          <p:nvPr>
            <p:custDataLst>
              <p:tags r:id="rId11"/>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41" name="TextBox 40" descr="insidelogospacer" hidden="1"/>
          <p:cNvSpPr txBox="1"/>
          <p:nvPr>
            <p:custDataLst>
              <p:tags r:id="rId12"/>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42" name="Straight Connector 41" descr="insidelogosectiondivider" hidden="1"/>
          <p:cNvCxnSpPr/>
          <p:nvPr>
            <p:custDataLst>
              <p:tags r:id="rId13"/>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43" name="TextBox 42" descr="insidestampspacer" hidden="1"/>
          <p:cNvSpPr txBox="1"/>
          <p:nvPr>
            <p:custDataLst>
              <p:tags r:id="rId14"/>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45" name="Rectangle 44" descr="insidestampmaxdimension" hidden="1"/>
          <p:cNvSpPr/>
          <p:nvPr>
            <p:custDataLst>
              <p:tags r:id="rId15"/>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24" name="TextBox 23" descr="insidestamp1shape" hidden="1"/>
          <p:cNvSpPr txBox="1"/>
          <p:nvPr>
            <p:custDataLst>
              <p:tags r:id="rId16"/>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6" name="TextBox 25" descr="insidestamp2shape" hidden="1"/>
          <p:cNvSpPr txBox="1"/>
          <p:nvPr>
            <p:custDataLst>
              <p:tags r:id="rId17"/>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20" name="Picture 19" descr="insidebanklogo"/>
          <p:cNvPicPr>
            <a:picLocks noChangeAspect="1"/>
          </p:cNvPicPr>
          <p:nvPr>
            <p:custDataLst>
              <p:tags r:id="rId18"/>
            </p:custDataLst>
          </p:nvPr>
        </p:nvPicPr>
        <p:blipFill>
          <a:blip r:embed="rId20"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le of Contents Column x1">
    <p:spTree>
      <p:nvGrpSpPr>
        <p:cNvPr id="1" name=""/>
        <p:cNvGrpSpPr/>
        <p:nvPr/>
      </p:nvGrpSpPr>
      <p:grpSpPr>
        <a:xfrm>
          <a:off x="0" y="0"/>
          <a:ext cx="0" cy="0"/>
          <a:chOff x="0" y="0"/>
          <a:chExt cx="0" cy="0"/>
        </a:xfrm>
      </p:grpSpPr>
      <p:sp>
        <p:nvSpPr>
          <p:cNvPr id="55" name="Rectangle 54"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cxnSp>
        <p:nvCxnSpPr>
          <p:cNvPr id="17" name="Straight Connector 16"/>
          <p:cNvCxnSpPr/>
          <p:nvPr>
            <p:custDataLst>
              <p:tags r:id="rId2"/>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3"/>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49" name="Text Placeholder 41"/>
          <p:cNvSpPr>
            <a:spLocks noGrp="1"/>
          </p:cNvSpPr>
          <p:nvPr>
            <p:ph type="body" sz="quarter" idx="11" hasCustomPrompt="1"/>
            <p:custDataLst>
              <p:tags r:id="rId4"/>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27" name="Text Placeholder 50"/>
          <p:cNvSpPr>
            <a:spLocks noGrp="1"/>
          </p:cNvSpPr>
          <p:nvPr>
            <p:ph type="body" sz="quarter" idx="12" hasCustomPrompt="1"/>
            <p:custDataLst>
              <p:tags r:id="rId5"/>
            </p:custDataLst>
          </p:nvPr>
        </p:nvSpPr>
        <p:spPr>
          <a:xfrm>
            <a:off x="358776" y="1368000"/>
            <a:ext cx="9341212" cy="5267750"/>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Table of Contents (1-column)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Slide Number Placeholder 1"/>
          <p:cNvSpPr txBox="1">
            <a:spLocks/>
          </p:cNvSpPr>
          <p:nvPr>
            <p:custDataLst>
              <p:tags r:id="rId6"/>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6" name="Rectangle 35" descr="insidelogosection" hidden="1"/>
          <p:cNvSpPr/>
          <p:nvPr>
            <p:custDataLst>
              <p:tags r:id="rId7"/>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37" name="TextBox 36" descr="insidelogomaxdimension" hidden="1"/>
          <p:cNvSpPr txBox="1"/>
          <p:nvPr>
            <p:custDataLst>
              <p:tags r:id="rId8"/>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8" name="TextBox 37" descr="insidelogospacer" hidden="1"/>
          <p:cNvSpPr txBox="1"/>
          <p:nvPr>
            <p:custDataLst>
              <p:tags r:id="rId9"/>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39" name="Straight Connector 38" descr="insidelogosectiondivider" hidden="1"/>
          <p:cNvCxnSpPr/>
          <p:nvPr>
            <p:custDataLst>
              <p:tags r:id="rId10"/>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54" name="TextBox 53" descr="insidestampspacer" hidden="1"/>
          <p:cNvSpPr txBox="1"/>
          <p:nvPr>
            <p:custDataLst>
              <p:tags r:id="rId11"/>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6" name="Rectangle 55" descr="insidestampmaxdimension" hidden="1"/>
          <p:cNvSpPr/>
          <p:nvPr>
            <p:custDataLst>
              <p:tags r:id="rId12"/>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19" name="TextBox 18" descr="insidestamp1shape" hidden="1"/>
          <p:cNvSpPr txBox="1"/>
          <p:nvPr>
            <p:custDataLst>
              <p:tags r:id="rId13"/>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0" name="TextBox 19" descr="insidestamp2shape" hidden="1"/>
          <p:cNvSpPr txBox="1"/>
          <p:nvPr>
            <p:custDataLst>
              <p:tags r:id="rId14"/>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8" name="Picture 17" descr="insidebanklogo"/>
          <p:cNvPicPr>
            <a:picLocks noChangeAspect="1"/>
          </p:cNvPicPr>
          <p:nvPr>
            <p:custDataLst>
              <p:tags r:id="rId15"/>
            </p:custDataLst>
          </p:nvPr>
        </p:nvPicPr>
        <p:blipFill>
          <a:blip r:embed="rId17"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of Contents Columns x2">
    <p:spTree>
      <p:nvGrpSpPr>
        <p:cNvPr id="1" name=""/>
        <p:cNvGrpSpPr/>
        <p:nvPr/>
      </p:nvGrpSpPr>
      <p:grpSpPr>
        <a:xfrm>
          <a:off x="0" y="0"/>
          <a:ext cx="0" cy="0"/>
          <a:chOff x="0" y="0"/>
          <a:chExt cx="0" cy="0"/>
        </a:xfrm>
      </p:grpSpPr>
      <p:sp>
        <p:nvSpPr>
          <p:cNvPr id="54" name="Rectangle 53"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sp>
        <p:nvSpPr>
          <p:cNvPr id="11" name="Text Placeholder 50"/>
          <p:cNvSpPr>
            <a:spLocks noGrp="1"/>
          </p:cNvSpPr>
          <p:nvPr>
            <p:ph type="body" sz="quarter" idx="12" hasCustomPrompt="1"/>
            <p:custDataLst>
              <p:tags r:id="rId2"/>
            </p:custDataLst>
          </p:nvPr>
        </p:nvSpPr>
        <p:spPr>
          <a:xfrm>
            <a:off x="358775" y="1368425"/>
            <a:ext cx="44892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Table of Contents (2-column)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50"/>
          <p:cNvSpPr>
            <a:spLocks noGrp="1"/>
          </p:cNvSpPr>
          <p:nvPr>
            <p:ph type="body" sz="quarter" idx="13" hasCustomPrompt="1"/>
            <p:custDataLst>
              <p:tags r:id="rId3"/>
            </p:custDataLst>
          </p:nvPr>
        </p:nvSpPr>
        <p:spPr>
          <a:xfrm>
            <a:off x="5204375" y="1368425"/>
            <a:ext cx="44892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Table of Contents (2-column)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4" name="Straight Connector 23"/>
          <p:cNvCxnSpPr/>
          <p:nvPr>
            <p:custDataLst>
              <p:tags r:id="rId4"/>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Text Placeholder 41"/>
          <p:cNvSpPr>
            <a:spLocks noGrp="1"/>
          </p:cNvSpPr>
          <p:nvPr>
            <p:ph type="body" sz="quarter" idx="10" hasCustomPrompt="1"/>
            <p:custDataLst>
              <p:tags r:id="rId5"/>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29" name="Text Placeholder 41"/>
          <p:cNvSpPr>
            <a:spLocks noGrp="1"/>
          </p:cNvSpPr>
          <p:nvPr>
            <p:ph type="body" sz="quarter" idx="11" hasCustomPrompt="1"/>
            <p:custDataLst>
              <p:tags r:id="rId6"/>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35" name="Slide Number Placeholder 1"/>
          <p:cNvSpPr txBox="1">
            <a:spLocks/>
          </p:cNvSpPr>
          <p:nvPr>
            <p:custDataLst>
              <p:tags r:id="rId7"/>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8" name="Rectangle 37" descr="insidelogosection" hidden="1"/>
          <p:cNvSpPr/>
          <p:nvPr>
            <p:custDataLst>
              <p:tags r:id="rId8"/>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39" name="TextBox 38" descr="insidelogomaxdimension" hidden="1"/>
          <p:cNvSpPr txBox="1"/>
          <p:nvPr>
            <p:custDataLst>
              <p:tags r:id="rId9"/>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40" name="TextBox 39" descr="insidelogospacer" hidden="1"/>
          <p:cNvSpPr txBox="1"/>
          <p:nvPr>
            <p:custDataLst>
              <p:tags r:id="rId10"/>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41" name="Straight Connector 40" descr="insidelogosectiondivider" hidden="1"/>
          <p:cNvCxnSpPr/>
          <p:nvPr>
            <p:custDataLst>
              <p:tags r:id="rId11"/>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53" name="TextBox 52" descr="insidestampspacer" hidden="1"/>
          <p:cNvSpPr txBox="1"/>
          <p:nvPr>
            <p:custDataLst>
              <p:tags r:id="rId12"/>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5" name="Rectangle 54" descr="insidestampmaxdimension" hidden="1"/>
          <p:cNvSpPr/>
          <p:nvPr>
            <p:custDataLst>
              <p:tags r:id="rId13"/>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rgbClr val="000000"/>
              </a:solidFill>
              <a:latin typeface="Calibri" pitchFamily="34" charset="0"/>
              <a:cs typeface="Arial"/>
            </a:endParaRPr>
          </a:p>
        </p:txBody>
      </p:sp>
      <p:sp>
        <p:nvSpPr>
          <p:cNvPr id="19" name="TextBox 18" descr="insidestamp1shape" hidden="1"/>
          <p:cNvSpPr txBox="1"/>
          <p:nvPr>
            <p:custDataLst>
              <p:tags r:id="rId14"/>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0" name="TextBox 19" descr="insidestamp2shape" hidden="1"/>
          <p:cNvSpPr txBox="1"/>
          <p:nvPr>
            <p:custDataLst>
              <p:tags r:id="rId15"/>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8" name="Picture 17" descr="insidebanklogo"/>
          <p:cNvPicPr>
            <a:picLocks noChangeAspect="1"/>
          </p:cNvPicPr>
          <p:nvPr>
            <p:custDataLst>
              <p:tags r:id="rId16"/>
            </p:custDataLst>
          </p:nvPr>
        </p:nvPicPr>
        <p:blipFill>
          <a:blip r:embed="rId18"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for Presentation">
    <p:spTree>
      <p:nvGrpSpPr>
        <p:cNvPr id="1" name=""/>
        <p:cNvGrpSpPr/>
        <p:nvPr/>
      </p:nvGrpSpPr>
      <p:grpSpPr>
        <a:xfrm>
          <a:off x="0" y="0"/>
          <a:ext cx="0" cy="0"/>
          <a:chOff x="0" y="0"/>
          <a:chExt cx="0" cy="0"/>
        </a:xfrm>
      </p:grpSpPr>
      <p:pic>
        <p:nvPicPr>
          <p:cNvPr id="15" name="Picture 14" descr="BOA_WORDMARK_Flagscape_P2768 bg.wmf"/>
          <p:cNvPicPr preferRelativeResize="0">
            <a:picLocks/>
          </p:cNvPicPr>
          <p:nvPr>
            <p:custDataLst>
              <p:tags r:id="rId1"/>
            </p:custDataLst>
          </p:nvPr>
        </p:nvPicPr>
        <p:blipFill>
          <a:blip r:embed="rId14" cstate="print"/>
          <a:srcRect r="243" b="31018"/>
          <a:stretch>
            <a:fillRect/>
          </a:stretch>
        </p:blipFill>
        <p:spPr>
          <a:xfrm>
            <a:off x="-1" y="-11018"/>
            <a:ext cx="10059989" cy="5436000"/>
          </a:xfrm>
          <a:prstGeom prst="rect">
            <a:avLst/>
          </a:prstGeom>
        </p:spPr>
      </p:pic>
      <p:pic>
        <p:nvPicPr>
          <p:cNvPr id="16" name="Picture 15" descr="BOA_WORDMARK_Flagscape_bar.wmf"/>
          <p:cNvPicPr>
            <a:picLocks noChangeAspect="1"/>
          </p:cNvPicPr>
          <p:nvPr>
            <p:custDataLst>
              <p:tags r:id="rId2"/>
            </p:custDataLst>
          </p:nvPr>
        </p:nvPicPr>
        <p:blipFill>
          <a:blip r:embed="rId15" cstate="print"/>
          <a:srcRect t="9143" r="13799" b="16660"/>
          <a:stretch>
            <a:fillRect/>
          </a:stretch>
        </p:blipFill>
        <p:spPr>
          <a:xfrm>
            <a:off x="1" y="6475120"/>
            <a:ext cx="10059988" cy="1071855"/>
          </a:xfrm>
          <a:prstGeom prst="rect">
            <a:avLst/>
          </a:prstGeom>
        </p:spPr>
      </p:pic>
      <p:sp>
        <p:nvSpPr>
          <p:cNvPr id="3" name="Rectangle 2"/>
          <p:cNvSpPr/>
          <p:nvPr>
            <p:custDataLst>
              <p:tags r:id="rId3"/>
            </p:custDataLst>
          </p:nvPr>
        </p:nvSpPr>
        <p:spPr bwMode="auto">
          <a:xfrm>
            <a:off x="0" y="5400000"/>
            <a:ext cx="10059988" cy="1089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51" name="Text Placeholder 50"/>
          <p:cNvSpPr>
            <a:spLocks noGrp="1"/>
          </p:cNvSpPr>
          <p:nvPr>
            <p:ph type="body" sz="quarter" idx="10" hasCustomPrompt="1"/>
            <p:custDataLst>
              <p:tags r:id="rId4"/>
            </p:custDataLst>
          </p:nvPr>
        </p:nvSpPr>
        <p:spPr>
          <a:xfrm>
            <a:off x="358775" y="1262064"/>
            <a:ext cx="9351963" cy="720000"/>
          </a:xfrm>
          <a:prstGeom prst="rect">
            <a:avLst/>
          </a:prstGeom>
        </p:spPr>
        <p:txBody>
          <a:bodyPr lIns="0" tIns="0" rIns="0" bIns="0"/>
          <a:lstStyle>
            <a:lvl1pPr marL="0" indent="0">
              <a:lnSpc>
                <a:spcPts val="5000"/>
              </a:lnSpc>
              <a:spcBef>
                <a:spcPts val="0"/>
              </a:spcBef>
              <a:buFontTx/>
              <a:buNone/>
              <a:defRPr sz="48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Cover Title</a:t>
            </a:r>
          </a:p>
        </p:txBody>
      </p:sp>
      <p:sp>
        <p:nvSpPr>
          <p:cNvPr id="22" name="Text Placeholder 50"/>
          <p:cNvSpPr>
            <a:spLocks noGrp="1"/>
          </p:cNvSpPr>
          <p:nvPr>
            <p:ph type="body" sz="quarter" idx="13" hasCustomPrompt="1"/>
            <p:custDataLst>
              <p:tags r:id="rId5"/>
            </p:custDataLst>
          </p:nvPr>
        </p:nvSpPr>
        <p:spPr>
          <a:xfrm>
            <a:off x="358775" y="2137136"/>
            <a:ext cx="9351169" cy="360000"/>
          </a:xfrm>
          <a:prstGeom prst="rect">
            <a:avLst/>
          </a:prstGeom>
        </p:spPr>
        <p:txBody>
          <a:bodyPr lIns="0" tIns="0" rIns="0" bIns="0"/>
          <a:lstStyle>
            <a:lvl1pPr marL="0" indent="0">
              <a:spcBef>
                <a:spcPts val="0"/>
              </a:spcBef>
              <a:buFontTx/>
              <a:buNone/>
              <a:defRPr sz="24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731" marR="0" lvl="0" indent="-353731" algn="l" defTabSz="473173" rtl="0" eaLnBrk="1" fontAlgn="base" latinLnBrk="0" hangingPunct="1">
              <a:lnSpc>
                <a:spcPct val="100000"/>
              </a:lnSpc>
              <a:spcBef>
                <a:spcPct val="20000"/>
              </a:spcBef>
              <a:spcAft>
                <a:spcPct val="0"/>
              </a:spcAft>
              <a:buClrTx/>
              <a:buSzTx/>
              <a:buFontTx/>
              <a:buNone/>
              <a:tabLst/>
              <a:defRPr/>
            </a:pPr>
            <a:r>
              <a:rPr lang="en-US" dirty="0"/>
              <a:t>Optional Subtitle</a:t>
            </a:r>
          </a:p>
        </p:txBody>
      </p:sp>
      <p:sp>
        <p:nvSpPr>
          <p:cNvPr id="23" name="Text Placeholder 50"/>
          <p:cNvSpPr>
            <a:spLocks noGrp="1"/>
          </p:cNvSpPr>
          <p:nvPr>
            <p:ph type="body" sz="quarter" idx="14" hasCustomPrompt="1"/>
            <p:custDataLst>
              <p:tags r:id="rId6"/>
            </p:custDataLst>
          </p:nvPr>
        </p:nvSpPr>
        <p:spPr>
          <a:xfrm>
            <a:off x="358775" y="2789036"/>
            <a:ext cx="9351963" cy="288000"/>
          </a:xfrm>
          <a:prstGeom prst="rect">
            <a:avLst/>
          </a:prstGeom>
        </p:spPr>
        <p:txBody>
          <a:bodyPr lIns="0" tIns="0" rIns="0" bIns="0"/>
          <a:lstStyle>
            <a:lvl1pPr marL="0" indent="0">
              <a:spcBef>
                <a:spcPts val="0"/>
              </a:spcBef>
              <a:buFontTx/>
              <a:buNone/>
              <a:defRPr sz="1800" baseline="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Author/Presenter Name</a:t>
            </a:r>
          </a:p>
        </p:txBody>
      </p:sp>
      <p:sp>
        <p:nvSpPr>
          <p:cNvPr id="24" name="Text Placeholder 50"/>
          <p:cNvSpPr>
            <a:spLocks noGrp="1"/>
          </p:cNvSpPr>
          <p:nvPr>
            <p:ph type="body" sz="quarter" idx="15" hasCustomPrompt="1"/>
            <p:custDataLst>
              <p:tags r:id="rId7"/>
            </p:custDataLst>
          </p:nvPr>
        </p:nvSpPr>
        <p:spPr>
          <a:xfrm>
            <a:off x="358775" y="3077036"/>
            <a:ext cx="9351963" cy="252000"/>
          </a:xfrm>
          <a:prstGeom prst="rect">
            <a:avLst/>
          </a:prstGeom>
        </p:spPr>
        <p:txBody>
          <a:bodyPr lIns="0" tIns="0" rIns="0" bIns="0"/>
          <a:lstStyle>
            <a:lvl1pPr marL="0" indent="0">
              <a:spcBef>
                <a:spcPts val="0"/>
              </a:spcBef>
              <a:buFontTx/>
              <a:buNone/>
              <a:defRPr sz="12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Presentation/Document Date</a:t>
            </a:r>
          </a:p>
        </p:txBody>
      </p:sp>
      <p:sp>
        <p:nvSpPr>
          <p:cNvPr id="44" name="Rectangle 43" descr="coverlogosection" hidden="1"/>
          <p:cNvSpPr/>
          <p:nvPr>
            <p:custDataLst>
              <p:tags r:id="rId8"/>
            </p:custDataLst>
          </p:nvPr>
        </p:nvSpPr>
        <p:spPr bwMode="auto">
          <a:xfrm>
            <a:off x="3221213" y="577426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marL="0" marR="0" indent="0" algn="l" defTabSz="473173" rtl="0" eaLnBrk="1" fontAlgn="base" latinLnBrk="0" hangingPunct="1">
              <a:lnSpc>
                <a:spcPct val="100000"/>
              </a:lnSpc>
              <a:spcBef>
                <a:spcPct val="0"/>
              </a:spcBef>
              <a:spcAft>
                <a:spcPct val="0"/>
              </a:spcAft>
              <a:buClrTx/>
              <a:buSzTx/>
              <a:buFontTx/>
              <a:buNone/>
              <a:tabLst/>
              <a:defRPr/>
            </a:pPr>
            <a:r>
              <a:rPr lang="en-US" dirty="0">
                <a:noFill/>
                <a:latin typeface="Calibri" pitchFamily="34" charset="0"/>
              </a:rPr>
              <a:t>align:right;flow:left</a:t>
            </a:r>
            <a:endParaRPr lang="en-US" sz="2300" kern="1200" dirty="0">
              <a:noFill/>
              <a:latin typeface="Calibri" pitchFamily="34" charset="0"/>
              <a:ea typeface="+mn-ea"/>
              <a:cs typeface="+mn-cs"/>
            </a:endParaRPr>
          </a:p>
        </p:txBody>
      </p:sp>
      <p:sp>
        <p:nvSpPr>
          <p:cNvPr id="45" name="TextBox 44" descr="coverlogomaxdimension" hidden="1"/>
          <p:cNvSpPr txBox="1"/>
          <p:nvPr>
            <p:custDataLst>
              <p:tags r:id="rId9"/>
            </p:custDataLst>
          </p:nvPr>
        </p:nvSpPr>
        <p:spPr>
          <a:xfrm>
            <a:off x="8801213" y="577426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46" name="TextBox 45" descr="coverlogospacer" hidden="1"/>
          <p:cNvSpPr txBox="1"/>
          <p:nvPr>
            <p:custDataLst>
              <p:tags r:id="rId10"/>
            </p:custDataLst>
          </p:nvPr>
        </p:nvSpPr>
        <p:spPr>
          <a:xfrm>
            <a:off x="8621213" y="549587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47" name="Straight Connector 46" descr="coverlogosectiondivider" hidden="1"/>
          <p:cNvCxnSpPr/>
          <p:nvPr>
            <p:custDataLst>
              <p:tags r:id="rId11"/>
            </p:custDataLst>
          </p:nvPr>
        </p:nvCxnSpPr>
        <p:spPr>
          <a:xfrm rot="16200000" flipH="1">
            <a:off x="6317213" y="5918259"/>
            <a:ext cx="288000" cy="1"/>
          </a:xfrm>
          <a:prstGeom prst="line">
            <a:avLst/>
          </a:prstGeom>
          <a:noFill/>
          <a:ln w="6350" cap="flat" cmpd="sng" algn="ctr">
            <a:solidFill>
              <a:srgbClr val="000000"/>
            </a:solidFill>
            <a:prstDash val="solid"/>
          </a:ln>
          <a:effectLst/>
        </p:spPr>
      </p:cxnSp>
      <p:pic>
        <p:nvPicPr>
          <p:cNvPr id="14" name="Picture 13" descr="coverbanklogo"/>
          <p:cNvPicPr>
            <a:picLocks noChangeAspect="1"/>
          </p:cNvPicPr>
          <p:nvPr>
            <p:custDataLst>
              <p:tags r:id="rId12"/>
            </p:custDataLst>
          </p:nvPr>
        </p:nvPicPr>
        <p:blipFill>
          <a:blip r:embed="rId16" cstate="print"/>
          <a:stretch>
            <a:fillRect/>
          </a:stretch>
        </p:blipFill>
        <p:spPr>
          <a:xfrm>
            <a:off x="359567" y="5671970"/>
            <a:ext cx="1979549" cy="511302"/>
          </a:xfrm>
          <a:prstGeom prst="rect">
            <a:avLst/>
          </a:prstGeom>
        </p:spPr>
      </p:pic>
    </p:spTree>
    <p:extLst>
      <p:ext uri="{BB962C8B-B14F-4D97-AF65-F5344CB8AC3E}">
        <p14:creationId xmlns:p14="http://schemas.microsoft.com/office/powerpoint/2010/main" val="131515992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Slide for Presentation 2">
    <p:spTree>
      <p:nvGrpSpPr>
        <p:cNvPr id="1" name=""/>
        <p:cNvGrpSpPr/>
        <p:nvPr/>
      </p:nvGrpSpPr>
      <p:grpSpPr>
        <a:xfrm>
          <a:off x="0" y="0"/>
          <a:ext cx="0" cy="0"/>
          <a:chOff x="0" y="0"/>
          <a:chExt cx="0" cy="0"/>
        </a:xfrm>
      </p:grpSpPr>
      <p:pic>
        <p:nvPicPr>
          <p:cNvPr id="13" name="Picture 12" descr="BOA_WORDMARK_Flagscape_cov2.wmf"/>
          <p:cNvPicPr preferRelativeResize="0">
            <a:picLocks/>
          </p:cNvPicPr>
          <p:nvPr>
            <p:custDataLst>
              <p:tags r:id="rId1"/>
            </p:custDataLst>
          </p:nvPr>
        </p:nvPicPr>
        <p:blipFill>
          <a:blip r:embed="rId12" cstate="print"/>
          <a:srcRect t="2087" r="66124" b="10593"/>
          <a:stretch>
            <a:fillRect/>
          </a:stretch>
        </p:blipFill>
        <p:spPr>
          <a:xfrm>
            <a:off x="0" y="0"/>
            <a:ext cx="10059988" cy="5969000"/>
          </a:xfrm>
          <a:prstGeom prst="rect">
            <a:avLst/>
          </a:prstGeom>
        </p:spPr>
      </p:pic>
      <p:sp>
        <p:nvSpPr>
          <p:cNvPr id="21" name="Text Placeholder 50"/>
          <p:cNvSpPr>
            <a:spLocks noGrp="1"/>
          </p:cNvSpPr>
          <p:nvPr>
            <p:ph type="body" sz="quarter" idx="10" hasCustomPrompt="1"/>
            <p:custDataLst>
              <p:tags r:id="rId2"/>
            </p:custDataLst>
          </p:nvPr>
        </p:nvSpPr>
        <p:spPr>
          <a:xfrm>
            <a:off x="358775" y="1262064"/>
            <a:ext cx="9351963" cy="720000"/>
          </a:xfrm>
          <a:prstGeom prst="rect">
            <a:avLst/>
          </a:prstGeom>
        </p:spPr>
        <p:txBody>
          <a:bodyPr lIns="0" tIns="0" rIns="0" bIns="0"/>
          <a:lstStyle>
            <a:lvl1pPr marL="0" indent="0">
              <a:lnSpc>
                <a:spcPts val="5000"/>
              </a:lnSpc>
              <a:spcBef>
                <a:spcPts val="0"/>
              </a:spcBef>
              <a:buFontTx/>
              <a:buNone/>
              <a:defRPr sz="48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Cover Title</a:t>
            </a:r>
          </a:p>
        </p:txBody>
      </p:sp>
      <p:sp>
        <p:nvSpPr>
          <p:cNvPr id="22" name="Text Placeholder 50"/>
          <p:cNvSpPr>
            <a:spLocks noGrp="1"/>
          </p:cNvSpPr>
          <p:nvPr>
            <p:ph type="body" sz="quarter" idx="13" hasCustomPrompt="1"/>
            <p:custDataLst>
              <p:tags r:id="rId3"/>
            </p:custDataLst>
          </p:nvPr>
        </p:nvSpPr>
        <p:spPr>
          <a:xfrm>
            <a:off x="358775" y="2137136"/>
            <a:ext cx="9351169" cy="360000"/>
          </a:xfrm>
          <a:prstGeom prst="rect">
            <a:avLst/>
          </a:prstGeom>
        </p:spPr>
        <p:txBody>
          <a:bodyPr lIns="0" tIns="0" rIns="0" bIns="0"/>
          <a:lstStyle>
            <a:lvl1pPr marL="0" indent="0">
              <a:spcBef>
                <a:spcPts val="0"/>
              </a:spcBef>
              <a:buFontTx/>
              <a:buNone/>
              <a:defRPr sz="24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731" marR="0" lvl="0" indent="-353731" algn="l" defTabSz="473173" rtl="0" eaLnBrk="1" fontAlgn="base" latinLnBrk="0" hangingPunct="1">
              <a:lnSpc>
                <a:spcPct val="100000"/>
              </a:lnSpc>
              <a:spcBef>
                <a:spcPct val="20000"/>
              </a:spcBef>
              <a:spcAft>
                <a:spcPct val="0"/>
              </a:spcAft>
              <a:buClrTx/>
              <a:buSzTx/>
              <a:buFontTx/>
              <a:buNone/>
              <a:tabLst/>
              <a:defRPr/>
            </a:pPr>
            <a:r>
              <a:rPr lang="en-US" dirty="0"/>
              <a:t>Optional Subtitle</a:t>
            </a:r>
          </a:p>
        </p:txBody>
      </p:sp>
      <p:sp>
        <p:nvSpPr>
          <p:cNvPr id="23" name="Text Placeholder 50"/>
          <p:cNvSpPr>
            <a:spLocks noGrp="1"/>
          </p:cNvSpPr>
          <p:nvPr>
            <p:ph type="body" sz="quarter" idx="14" hasCustomPrompt="1"/>
            <p:custDataLst>
              <p:tags r:id="rId4"/>
            </p:custDataLst>
          </p:nvPr>
        </p:nvSpPr>
        <p:spPr>
          <a:xfrm>
            <a:off x="358775" y="2789036"/>
            <a:ext cx="9351963" cy="288000"/>
          </a:xfrm>
          <a:prstGeom prst="rect">
            <a:avLst/>
          </a:prstGeom>
        </p:spPr>
        <p:txBody>
          <a:bodyPr lIns="0" tIns="0" rIns="0" bIns="0"/>
          <a:lstStyle>
            <a:lvl1pPr marL="0" indent="0">
              <a:spcBef>
                <a:spcPts val="0"/>
              </a:spcBef>
              <a:buFontTx/>
              <a:buNone/>
              <a:defRPr sz="1800" baseline="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Author/Presenter Name</a:t>
            </a:r>
          </a:p>
        </p:txBody>
      </p:sp>
      <p:sp>
        <p:nvSpPr>
          <p:cNvPr id="24" name="Text Placeholder 50"/>
          <p:cNvSpPr>
            <a:spLocks noGrp="1"/>
          </p:cNvSpPr>
          <p:nvPr>
            <p:ph type="body" sz="quarter" idx="15" hasCustomPrompt="1"/>
            <p:custDataLst>
              <p:tags r:id="rId5"/>
            </p:custDataLst>
          </p:nvPr>
        </p:nvSpPr>
        <p:spPr>
          <a:xfrm>
            <a:off x="358775" y="3077036"/>
            <a:ext cx="9351963" cy="252000"/>
          </a:xfrm>
          <a:prstGeom prst="rect">
            <a:avLst/>
          </a:prstGeom>
        </p:spPr>
        <p:txBody>
          <a:bodyPr lIns="0" tIns="0" rIns="0" bIns="0"/>
          <a:lstStyle>
            <a:lvl1pPr marL="0" indent="0">
              <a:spcBef>
                <a:spcPts val="0"/>
              </a:spcBef>
              <a:buFontTx/>
              <a:buNone/>
              <a:defRPr sz="12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Presentation/Document Date</a:t>
            </a:r>
          </a:p>
        </p:txBody>
      </p:sp>
      <p:sp>
        <p:nvSpPr>
          <p:cNvPr id="45" name="Rectangle 44" descr="coverlogosection" hidden="1"/>
          <p:cNvSpPr/>
          <p:nvPr>
            <p:custDataLst>
              <p:tags r:id="rId6"/>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marL="0" marR="0" indent="0" algn="l" defTabSz="473173" rtl="0" eaLnBrk="1" fontAlgn="base" latinLnBrk="0" hangingPunct="1">
              <a:lnSpc>
                <a:spcPct val="100000"/>
              </a:lnSpc>
              <a:spcBef>
                <a:spcPct val="0"/>
              </a:spcBef>
              <a:spcAft>
                <a:spcPct val="0"/>
              </a:spcAft>
              <a:buClrTx/>
              <a:buSzTx/>
              <a:buFontTx/>
              <a:buNone/>
              <a:tabLst/>
              <a:defRPr/>
            </a:pPr>
            <a:r>
              <a:rPr lang="en-US" dirty="0">
                <a:noFill/>
                <a:latin typeface="Calibri" pitchFamily="34" charset="0"/>
              </a:rPr>
              <a:t>align:right;flow:left</a:t>
            </a:r>
            <a:r>
              <a:rPr lang="en-US" sz="2300" kern="1200" dirty="0">
                <a:solidFill>
                  <a:srgbClr val="FFC000"/>
                </a:solidFill>
                <a:latin typeface="Calibri" pitchFamily="34" charset="0"/>
                <a:ea typeface="+mn-ea"/>
                <a:cs typeface="+mn-cs"/>
              </a:rPr>
              <a:t> </a:t>
            </a:r>
          </a:p>
        </p:txBody>
      </p:sp>
      <p:sp>
        <p:nvSpPr>
          <p:cNvPr id="46" name="TextBox 45" descr="coverlogomaxdimension" hidden="1"/>
          <p:cNvSpPr txBox="1"/>
          <p:nvPr>
            <p:custDataLst>
              <p:tags r:id="rId7"/>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47" name="TextBox 46" descr="coverlogospacer" hidden="1"/>
          <p:cNvSpPr txBox="1"/>
          <p:nvPr>
            <p:custDataLst>
              <p:tags r:id="rId8"/>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48" name="Straight Connector 47" descr="coverlogosectiondivider" hidden="1"/>
          <p:cNvCxnSpPr/>
          <p:nvPr>
            <p:custDataLst>
              <p:tags r:id="rId9"/>
            </p:custDataLst>
          </p:nvPr>
        </p:nvCxnSpPr>
        <p:spPr>
          <a:xfrm rot="16200000" flipH="1">
            <a:off x="6317213" y="7044199"/>
            <a:ext cx="288000" cy="1"/>
          </a:xfrm>
          <a:prstGeom prst="line">
            <a:avLst/>
          </a:prstGeom>
          <a:noFill/>
          <a:ln w="6350" cap="flat" cmpd="sng" algn="ctr">
            <a:solidFill>
              <a:srgbClr val="000000"/>
            </a:solidFill>
            <a:prstDash val="solid"/>
          </a:ln>
          <a:effectLst/>
        </p:spPr>
      </p:cxnSp>
      <p:pic>
        <p:nvPicPr>
          <p:cNvPr id="12" name="Picture 11" descr="coverbanklogo"/>
          <p:cNvPicPr>
            <a:picLocks noChangeAspect="1"/>
          </p:cNvPicPr>
          <p:nvPr>
            <p:custDataLst>
              <p:tags r:id="rId10"/>
            </p:custDataLst>
          </p:nvPr>
        </p:nvPicPr>
        <p:blipFill>
          <a:blip r:embed="rId13" cstate="print"/>
          <a:stretch>
            <a:fillRect/>
          </a:stretch>
        </p:blipFill>
        <p:spPr>
          <a:xfrm>
            <a:off x="356615" y="6669595"/>
            <a:ext cx="1979549" cy="511302"/>
          </a:xfrm>
          <a:prstGeom prst="rect">
            <a:avLst/>
          </a:prstGeom>
        </p:spPr>
      </p:pic>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or Divider Slide">
    <p:spTree>
      <p:nvGrpSpPr>
        <p:cNvPr id="1" name=""/>
        <p:cNvGrpSpPr/>
        <p:nvPr/>
      </p:nvGrpSpPr>
      <p:grpSpPr>
        <a:xfrm>
          <a:off x="0" y="0"/>
          <a:ext cx="0" cy="0"/>
          <a:chOff x="0" y="0"/>
          <a:chExt cx="0" cy="0"/>
        </a:xfrm>
      </p:grpSpPr>
      <p:pic>
        <p:nvPicPr>
          <p:cNvPr id="23" name="Picture 22" descr="BOA_WORDMARK_Flagscape_divider.wmf"/>
          <p:cNvPicPr preferRelativeResize="0">
            <a:picLocks/>
          </p:cNvPicPr>
          <p:nvPr>
            <p:custDataLst>
              <p:tags r:id="rId1"/>
            </p:custDataLst>
          </p:nvPr>
        </p:nvPicPr>
        <p:blipFill>
          <a:blip r:embed="rId17" cstate="print"/>
          <a:srcRect l="-13" t="1854" r="57096" b="10313"/>
          <a:stretch>
            <a:fillRect/>
          </a:stretch>
        </p:blipFill>
        <p:spPr>
          <a:xfrm>
            <a:off x="-9526" y="1917700"/>
            <a:ext cx="10072800" cy="4068763"/>
          </a:xfrm>
          <a:prstGeom prst="rect">
            <a:avLst/>
          </a:prstGeom>
        </p:spPr>
      </p:pic>
      <p:sp>
        <p:nvSpPr>
          <p:cNvPr id="50" name="Rectangle 49" descr="coverstampsection" hidden="1"/>
          <p:cNvSpPr/>
          <p:nvPr>
            <p:custDataLst>
              <p:tags r:id="rId2"/>
            </p:custDataLst>
          </p:nvPr>
        </p:nvSpPr>
        <p:spPr bwMode="auto">
          <a:xfrm>
            <a:off x="6101213" y="355740"/>
            <a:ext cx="36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18" name="Text Placeholder 50"/>
          <p:cNvSpPr>
            <a:spLocks noGrp="1"/>
          </p:cNvSpPr>
          <p:nvPr>
            <p:ph type="body" sz="quarter" idx="16" hasCustomPrompt="1"/>
            <p:custDataLst>
              <p:tags r:id="rId3"/>
            </p:custDataLst>
          </p:nvPr>
        </p:nvSpPr>
        <p:spPr>
          <a:xfrm>
            <a:off x="358775" y="2251877"/>
            <a:ext cx="9351963" cy="720000"/>
          </a:xfrm>
          <a:prstGeom prst="rect">
            <a:avLst/>
          </a:prstGeom>
        </p:spPr>
        <p:txBody>
          <a:bodyPr lIns="0" tIns="0" rIns="0" bIns="0"/>
          <a:lstStyle>
            <a:lvl1pPr marL="0" indent="0">
              <a:lnSpc>
                <a:spcPts val="5000"/>
              </a:lnSpc>
              <a:spcBef>
                <a:spcPts val="0"/>
              </a:spcBef>
              <a:buFontTx/>
              <a:buNone/>
              <a:defRPr sz="48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Cover or Divider Title</a:t>
            </a:r>
          </a:p>
        </p:txBody>
      </p:sp>
      <p:sp>
        <p:nvSpPr>
          <p:cNvPr id="19" name="Text Placeholder 50"/>
          <p:cNvSpPr>
            <a:spLocks noGrp="1"/>
          </p:cNvSpPr>
          <p:nvPr>
            <p:ph type="body" sz="quarter" idx="17" hasCustomPrompt="1"/>
            <p:custDataLst>
              <p:tags r:id="rId4"/>
            </p:custDataLst>
          </p:nvPr>
        </p:nvSpPr>
        <p:spPr>
          <a:xfrm>
            <a:off x="358775" y="3126949"/>
            <a:ext cx="9351169" cy="360000"/>
          </a:xfrm>
          <a:prstGeom prst="rect">
            <a:avLst/>
          </a:prstGeom>
        </p:spPr>
        <p:txBody>
          <a:bodyPr lIns="0" tIns="0" rIns="0" bIns="0"/>
          <a:lstStyle>
            <a:lvl1pPr marL="0" indent="0">
              <a:spcBef>
                <a:spcPts val="0"/>
              </a:spcBef>
              <a:buFontTx/>
              <a:buNone/>
              <a:defRPr sz="24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731" marR="0" lvl="0" indent="-353731" algn="l" defTabSz="473173" rtl="0" eaLnBrk="1" fontAlgn="base" latinLnBrk="0" hangingPunct="1">
              <a:lnSpc>
                <a:spcPct val="100000"/>
              </a:lnSpc>
              <a:spcBef>
                <a:spcPct val="20000"/>
              </a:spcBef>
              <a:spcAft>
                <a:spcPct val="0"/>
              </a:spcAft>
              <a:buClrTx/>
              <a:buSzTx/>
              <a:buFontTx/>
              <a:buNone/>
              <a:tabLst/>
              <a:defRPr/>
            </a:pPr>
            <a:r>
              <a:rPr lang="en-US" dirty="0"/>
              <a:t>Optional Subtitle</a:t>
            </a:r>
          </a:p>
        </p:txBody>
      </p:sp>
      <p:sp>
        <p:nvSpPr>
          <p:cNvPr id="20" name="Text Placeholder 50"/>
          <p:cNvSpPr>
            <a:spLocks noGrp="1"/>
          </p:cNvSpPr>
          <p:nvPr>
            <p:ph type="body" sz="quarter" idx="18" hasCustomPrompt="1"/>
            <p:custDataLst>
              <p:tags r:id="rId5"/>
            </p:custDataLst>
          </p:nvPr>
        </p:nvSpPr>
        <p:spPr>
          <a:xfrm>
            <a:off x="358775" y="3778849"/>
            <a:ext cx="9351963" cy="288000"/>
          </a:xfrm>
          <a:prstGeom prst="rect">
            <a:avLst/>
          </a:prstGeom>
        </p:spPr>
        <p:txBody>
          <a:bodyPr lIns="0" tIns="0" rIns="0" bIns="0"/>
          <a:lstStyle>
            <a:lvl1pPr marL="0" indent="0">
              <a:spcBef>
                <a:spcPts val="0"/>
              </a:spcBef>
              <a:buFontTx/>
              <a:buNone/>
              <a:defRPr sz="1800" baseline="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Author/Presenter Name</a:t>
            </a:r>
          </a:p>
        </p:txBody>
      </p:sp>
      <p:sp>
        <p:nvSpPr>
          <p:cNvPr id="21" name="Text Placeholder 50"/>
          <p:cNvSpPr>
            <a:spLocks noGrp="1"/>
          </p:cNvSpPr>
          <p:nvPr>
            <p:ph type="body" sz="quarter" idx="19" hasCustomPrompt="1"/>
            <p:custDataLst>
              <p:tags r:id="rId6"/>
            </p:custDataLst>
          </p:nvPr>
        </p:nvSpPr>
        <p:spPr>
          <a:xfrm>
            <a:off x="358775" y="4066849"/>
            <a:ext cx="9351963" cy="252000"/>
          </a:xfrm>
          <a:prstGeom prst="rect">
            <a:avLst/>
          </a:prstGeom>
        </p:spPr>
        <p:txBody>
          <a:bodyPr lIns="0" tIns="0" rIns="0" bIns="0"/>
          <a:lstStyle>
            <a:lvl1pPr marL="0" indent="0">
              <a:spcBef>
                <a:spcPts val="0"/>
              </a:spcBef>
              <a:buFontTx/>
              <a:buNone/>
              <a:defRPr sz="12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Presentation/Document Date</a:t>
            </a:r>
          </a:p>
        </p:txBody>
      </p:sp>
      <p:sp>
        <p:nvSpPr>
          <p:cNvPr id="32" name="TextBox 31" descr="coverstamp2shape" hidden="1"/>
          <p:cNvSpPr txBox="1"/>
          <p:nvPr>
            <p:custDataLst>
              <p:tags r:id="rId7"/>
            </p:custDataLst>
          </p:nvPr>
        </p:nvSpPr>
        <p:spPr>
          <a:xfrm>
            <a:off x="8571114" y="355740"/>
            <a:ext cx="1130099"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33" name="TextBox 32" descr="coverstamp1shape" hidden="1"/>
          <p:cNvSpPr txBox="1"/>
          <p:nvPr>
            <p:custDataLst>
              <p:tags r:id="rId8"/>
            </p:custDataLst>
          </p:nvPr>
        </p:nvSpPr>
        <p:spPr>
          <a:xfrm>
            <a:off x="7843947" y="355740"/>
            <a:ext cx="605469"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DRAFT </a:t>
            </a:r>
            <a:endParaRPr lang="en-GB" sz="1200" b="0" dirty="0">
              <a:solidFill>
                <a:srgbClr val="FFFFFF"/>
              </a:solidFill>
              <a:latin typeface="Calibri" pitchFamily="34" charset="0"/>
              <a:ea typeface="SimHei" pitchFamily="2" charset="-122"/>
            </a:endParaRPr>
          </a:p>
        </p:txBody>
      </p:sp>
      <p:sp>
        <p:nvSpPr>
          <p:cNvPr id="49" name="TextBox 48" descr="coverstampspacer" hidden="1"/>
          <p:cNvSpPr txBox="1"/>
          <p:nvPr>
            <p:custDataLst>
              <p:tags r:id="rId9"/>
            </p:custDataLst>
          </p:nvPr>
        </p:nvSpPr>
        <p:spPr>
          <a:xfrm>
            <a:off x="8463114" y="175740"/>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1" name="Rectangle 50" descr="coverstampmaxdimension" hidden="1"/>
          <p:cNvSpPr/>
          <p:nvPr>
            <p:custDataLst>
              <p:tags r:id="rId10"/>
            </p:custDataLst>
          </p:nvPr>
        </p:nvSpPr>
        <p:spPr bwMode="auto">
          <a:xfrm>
            <a:off x="7541213" y="664062"/>
            <a:ext cx="216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41" name="Rectangle 40" descr="coverlogosection" hidden="1"/>
          <p:cNvSpPr/>
          <p:nvPr>
            <p:custDataLst>
              <p:tags r:id="rId11"/>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marL="0" marR="0" indent="0" algn="l" defTabSz="473173" rtl="0" eaLnBrk="1" fontAlgn="base" latinLnBrk="0" hangingPunct="1">
              <a:lnSpc>
                <a:spcPct val="100000"/>
              </a:lnSpc>
              <a:spcBef>
                <a:spcPct val="0"/>
              </a:spcBef>
              <a:spcAft>
                <a:spcPct val="0"/>
              </a:spcAft>
              <a:buClrTx/>
              <a:buSzTx/>
              <a:buFontTx/>
              <a:buNone/>
              <a:tabLst/>
              <a:defRPr/>
            </a:pPr>
            <a:r>
              <a:rPr lang="en-US" dirty="0">
                <a:noFill/>
                <a:latin typeface="Calibri" pitchFamily="34" charset="0"/>
              </a:rPr>
              <a:t>align:right;flow:left</a:t>
            </a:r>
            <a:r>
              <a:rPr lang="en-US" sz="2300" kern="1200" dirty="0">
                <a:solidFill>
                  <a:srgbClr val="FFC000"/>
                </a:solidFill>
                <a:latin typeface="Calibri" pitchFamily="34" charset="0"/>
                <a:ea typeface="+mn-ea"/>
                <a:cs typeface="+mn-cs"/>
              </a:rPr>
              <a:t> </a:t>
            </a:r>
          </a:p>
        </p:txBody>
      </p:sp>
      <p:sp>
        <p:nvSpPr>
          <p:cNvPr id="42" name="TextBox 41" descr="coverlogomaxdimension" hidden="1"/>
          <p:cNvSpPr txBox="1"/>
          <p:nvPr>
            <p:custDataLst>
              <p:tags r:id="rId12"/>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43" name="TextBox 42" descr="coverlogospacer" hidden="1"/>
          <p:cNvSpPr txBox="1"/>
          <p:nvPr>
            <p:custDataLst>
              <p:tags r:id="rId13"/>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44" name="Straight Connector 43" descr="coverlogosectiondivider" hidden="1"/>
          <p:cNvCxnSpPr/>
          <p:nvPr>
            <p:custDataLst>
              <p:tags r:id="rId14"/>
            </p:custDataLst>
          </p:nvPr>
        </p:nvCxnSpPr>
        <p:spPr>
          <a:xfrm rot="16200000" flipH="1">
            <a:off x="6317213" y="7044199"/>
            <a:ext cx="288000" cy="1"/>
          </a:xfrm>
          <a:prstGeom prst="line">
            <a:avLst/>
          </a:prstGeom>
          <a:noFill/>
          <a:ln w="6350" cap="flat" cmpd="sng" algn="ctr">
            <a:solidFill>
              <a:srgbClr val="000000"/>
            </a:solidFill>
            <a:prstDash val="solid"/>
          </a:ln>
          <a:effectLst/>
        </p:spPr>
      </p:cxnSp>
      <p:pic>
        <p:nvPicPr>
          <p:cNvPr id="17" name="Picture 16" descr="coverbanklogo"/>
          <p:cNvPicPr>
            <a:picLocks noChangeAspect="1"/>
          </p:cNvPicPr>
          <p:nvPr>
            <p:custDataLst>
              <p:tags r:id="rId15"/>
            </p:custDataLst>
          </p:nvPr>
        </p:nvPicPr>
        <p:blipFill>
          <a:blip r:embed="rId18" cstate="print"/>
          <a:stretch>
            <a:fillRect/>
          </a:stretch>
        </p:blipFill>
        <p:spPr>
          <a:xfrm>
            <a:off x="356615" y="6669595"/>
            <a:ext cx="1979549" cy="511302"/>
          </a:xfrm>
          <a:prstGeom prst="rect">
            <a:avLst/>
          </a:prstGeom>
        </p:spPr>
      </p:pic>
    </p:spTree>
    <p:extLst>
      <p:ext uri="{BB962C8B-B14F-4D97-AF65-F5344CB8AC3E}">
        <p14:creationId xmlns:p14="http://schemas.microsoft.com/office/powerpoint/2010/main" val="2663066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ver or Divider Slide 2">
    <p:spTree>
      <p:nvGrpSpPr>
        <p:cNvPr id="1" name=""/>
        <p:cNvGrpSpPr/>
        <p:nvPr/>
      </p:nvGrpSpPr>
      <p:grpSpPr>
        <a:xfrm>
          <a:off x="0" y="0"/>
          <a:ext cx="0" cy="0"/>
          <a:chOff x="0" y="0"/>
          <a:chExt cx="0" cy="0"/>
        </a:xfrm>
      </p:grpSpPr>
      <p:pic>
        <p:nvPicPr>
          <p:cNvPr id="21" name="Picture 20" descr="BOA_WORDMARK_Flagscape_bar.wmf"/>
          <p:cNvPicPr preferRelativeResize="0">
            <a:picLocks/>
          </p:cNvPicPr>
          <p:nvPr>
            <p:custDataLst>
              <p:tags r:id="rId1"/>
            </p:custDataLst>
          </p:nvPr>
        </p:nvPicPr>
        <p:blipFill>
          <a:blip r:embed="rId17" cstate="print"/>
          <a:srcRect t="9143" r="13847" b="16660"/>
          <a:stretch>
            <a:fillRect/>
          </a:stretch>
        </p:blipFill>
        <p:spPr>
          <a:xfrm>
            <a:off x="1" y="4954295"/>
            <a:ext cx="10059987" cy="1071855"/>
          </a:xfrm>
          <a:prstGeom prst="rect">
            <a:avLst/>
          </a:prstGeom>
        </p:spPr>
      </p:pic>
      <p:sp>
        <p:nvSpPr>
          <p:cNvPr id="41" name="Rectangle 40" descr="coverstampsection" hidden="1"/>
          <p:cNvSpPr/>
          <p:nvPr>
            <p:custDataLst>
              <p:tags r:id="rId2"/>
            </p:custDataLst>
          </p:nvPr>
        </p:nvSpPr>
        <p:spPr bwMode="auto">
          <a:xfrm>
            <a:off x="6101213" y="355740"/>
            <a:ext cx="3600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align:right;flow:left</a:t>
            </a:r>
          </a:p>
        </p:txBody>
      </p:sp>
      <p:sp>
        <p:nvSpPr>
          <p:cNvPr id="19" name="Text Placeholder 50"/>
          <p:cNvSpPr>
            <a:spLocks noGrp="1"/>
          </p:cNvSpPr>
          <p:nvPr>
            <p:ph type="body" sz="quarter" idx="10" hasCustomPrompt="1"/>
            <p:custDataLst>
              <p:tags r:id="rId3"/>
            </p:custDataLst>
          </p:nvPr>
        </p:nvSpPr>
        <p:spPr>
          <a:xfrm>
            <a:off x="358775" y="1262064"/>
            <a:ext cx="9351963" cy="720000"/>
          </a:xfrm>
          <a:prstGeom prst="rect">
            <a:avLst/>
          </a:prstGeom>
        </p:spPr>
        <p:txBody>
          <a:bodyPr lIns="0" tIns="0" rIns="0" bIns="0"/>
          <a:lstStyle>
            <a:lvl1pPr marL="0" indent="0">
              <a:lnSpc>
                <a:spcPts val="5000"/>
              </a:lnSpc>
              <a:spcBef>
                <a:spcPts val="0"/>
              </a:spcBef>
              <a:buFontTx/>
              <a:buNone/>
              <a:defRPr sz="4800">
                <a:solidFill>
                  <a:srgbClr val="000000"/>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Cover or Divider Title</a:t>
            </a:r>
          </a:p>
        </p:txBody>
      </p:sp>
      <p:sp>
        <p:nvSpPr>
          <p:cNvPr id="23" name="Text Placeholder 50"/>
          <p:cNvSpPr>
            <a:spLocks noGrp="1"/>
          </p:cNvSpPr>
          <p:nvPr>
            <p:ph type="body" sz="quarter" idx="13" hasCustomPrompt="1"/>
            <p:custDataLst>
              <p:tags r:id="rId4"/>
            </p:custDataLst>
          </p:nvPr>
        </p:nvSpPr>
        <p:spPr>
          <a:xfrm>
            <a:off x="358775" y="2137136"/>
            <a:ext cx="9351169" cy="360000"/>
          </a:xfrm>
          <a:prstGeom prst="rect">
            <a:avLst/>
          </a:prstGeom>
        </p:spPr>
        <p:txBody>
          <a:bodyPr lIns="0" tIns="0" rIns="0" bIns="0"/>
          <a:lstStyle>
            <a:lvl1pPr marL="0" indent="0">
              <a:spcBef>
                <a:spcPts val="0"/>
              </a:spcBef>
              <a:buFontTx/>
              <a:buNone/>
              <a:defRPr sz="2400">
                <a:solidFill>
                  <a:srgbClr val="000000"/>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731" marR="0" lvl="0" indent="-353731" algn="l" defTabSz="473173" rtl="0" eaLnBrk="1" fontAlgn="base" latinLnBrk="0" hangingPunct="1">
              <a:lnSpc>
                <a:spcPct val="100000"/>
              </a:lnSpc>
              <a:spcBef>
                <a:spcPct val="20000"/>
              </a:spcBef>
              <a:spcAft>
                <a:spcPct val="0"/>
              </a:spcAft>
              <a:buClrTx/>
              <a:buSzTx/>
              <a:buFontTx/>
              <a:buNone/>
              <a:tabLst/>
              <a:defRPr/>
            </a:pPr>
            <a:r>
              <a:rPr lang="en-US" dirty="0"/>
              <a:t>Optional Subtitle</a:t>
            </a:r>
          </a:p>
        </p:txBody>
      </p:sp>
      <p:sp>
        <p:nvSpPr>
          <p:cNvPr id="24" name="Text Placeholder 50"/>
          <p:cNvSpPr>
            <a:spLocks noGrp="1"/>
          </p:cNvSpPr>
          <p:nvPr>
            <p:ph type="body" sz="quarter" idx="14" hasCustomPrompt="1"/>
            <p:custDataLst>
              <p:tags r:id="rId5"/>
            </p:custDataLst>
          </p:nvPr>
        </p:nvSpPr>
        <p:spPr>
          <a:xfrm>
            <a:off x="358775" y="2789036"/>
            <a:ext cx="9351963" cy="288000"/>
          </a:xfrm>
          <a:prstGeom prst="rect">
            <a:avLst/>
          </a:prstGeom>
        </p:spPr>
        <p:txBody>
          <a:bodyPr lIns="0" tIns="0" rIns="0" bIns="0"/>
          <a:lstStyle>
            <a:lvl1pPr marL="0" indent="0">
              <a:spcBef>
                <a:spcPts val="0"/>
              </a:spcBef>
              <a:buFontTx/>
              <a:buNone/>
              <a:defRPr sz="1800" baseline="0">
                <a:solidFill>
                  <a:srgbClr val="000000"/>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Author/Presenter Name</a:t>
            </a:r>
          </a:p>
        </p:txBody>
      </p:sp>
      <p:sp>
        <p:nvSpPr>
          <p:cNvPr id="25" name="Text Placeholder 50"/>
          <p:cNvSpPr>
            <a:spLocks noGrp="1"/>
          </p:cNvSpPr>
          <p:nvPr>
            <p:ph type="body" sz="quarter" idx="15" hasCustomPrompt="1"/>
            <p:custDataLst>
              <p:tags r:id="rId6"/>
            </p:custDataLst>
          </p:nvPr>
        </p:nvSpPr>
        <p:spPr>
          <a:xfrm>
            <a:off x="358775" y="3077036"/>
            <a:ext cx="9351963" cy="252000"/>
          </a:xfrm>
          <a:prstGeom prst="rect">
            <a:avLst/>
          </a:prstGeom>
        </p:spPr>
        <p:txBody>
          <a:bodyPr lIns="0" tIns="0" rIns="0" bIns="0"/>
          <a:lstStyle>
            <a:lvl1pPr marL="0" indent="0">
              <a:spcBef>
                <a:spcPts val="0"/>
              </a:spcBef>
              <a:buFontTx/>
              <a:buNone/>
              <a:defRPr sz="1200">
                <a:solidFill>
                  <a:srgbClr val="000000"/>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Presentation/Document Date</a:t>
            </a:r>
          </a:p>
        </p:txBody>
      </p:sp>
      <p:sp>
        <p:nvSpPr>
          <p:cNvPr id="34" name="Rectangle 33" descr="coverlogosection" hidden="1"/>
          <p:cNvSpPr/>
          <p:nvPr>
            <p:custDataLst>
              <p:tags r:id="rId7"/>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marL="0" marR="0" indent="0" algn="l" defTabSz="473173" rtl="0" eaLnBrk="1" fontAlgn="base" latinLnBrk="0" hangingPunct="1">
              <a:lnSpc>
                <a:spcPct val="100000"/>
              </a:lnSpc>
              <a:spcBef>
                <a:spcPct val="0"/>
              </a:spcBef>
              <a:spcAft>
                <a:spcPct val="0"/>
              </a:spcAft>
              <a:buClrTx/>
              <a:buSzTx/>
              <a:buFontTx/>
              <a:buNone/>
              <a:tabLst/>
              <a:defRPr/>
            </a:pPr>
            <a:r>
              <a:rPr lang="en-US" dirty="0">
                <a:noFill/>
                <a:latin typeface="Calibri" pitchFamily="34" charset="0"/>
              </a:rPr>
              <a:t>align:right;flow:left</a:t>
            </a:r>
            <a:r>
              <a:rPr lang="en-US" sz="2300" kern="1200" dirty="0">
                <a:solidFill>
                  <a:srgbClr val="FFC000"/>
                </a:solidFill>
                <a:latin typeface="Calibri" pitchFamily="34" charset="0"/>
                <a:ea typeface="+mn-ea"/>
                <a:cs typeface="+mn-cs"/>
              </a:rPr>
              <a:t> </a:t>
            </a:r>
          </a:p>
        </p:txBody>
      </p:sp>
      <p:sp>
        <p:nvSpPr>
          <p:cNvPr id="35" name="TextBox 34" descr="coverlogomaxdimension" hidden="1"/>
          <p:cNvSpPr txBox="1"/>
          <p:nvPr>
            <p:custDataLst>
              <p:tags r:id="rId8"/>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6" name="TextBox 35" descr="coverlogospacer" hidden="1"/>
          <p:cNvSpPr txBox="1"/>
          <p:nvPr>
            <p:custDataLst>
              <p:tags r:id="rId9"/>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37" name="Straight Connector 36" descr="coverlogosectiondivider" hidden="1"/>
          <p:cNvCxnSpPr/>
          <p:nvPr>
            <p:custDataLst>
              <p:tags r:id="rId10"/>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40" name="TextBox 39" descr="coverstampspacer" hidden="1"/>
          <p:cNvSpPr txBox="1"/>
          <p:nvPr>
            <p:custDataLst>
              <p:tags r:id="rId11"/>
            </p:custDataLst>
          </p:nvPr>
        </p:nvSpPr>
        <p:spPr>
          <a:xfrm>
            <a:off x="8463114" y="175740"/>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42" name="Rectangle 41" descr="coverstampmaxdimension" hidden="1"/>
          <p:cNvSpPr/>
          <p:nvPr>
            <p:custDataLst>
              <p:tags r:id="rId12"/>
            </p:custDataLst>
          </p:nvPr>
        </p:nvSpPr>
        <p:spPr bwMode="auto">
          <a:xfrm>
            <a:off x="7541213" y="664062"/>
            <a:ext cx="216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22" name="TextBox 21" descr="coverstamp2shape" hidden="1"/>
          <p:cNvSpPr txBox="1"/>
          <p:nvPr>
            <p:custDataLst>
              <p:tags r:id="rId13"/>
            </p:custDataLst>
          </p:nvPr>
        </p:nvSpPr>
        <p:spPr>
          <a:xfrm>
            <a:off x="8571114" y="355740"/>
            <a:ext cx="1130099"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6" name="TextBox 25" descr="coverstamp1shape" hidden="1"/>
          <p:cNvSpPr txBox="1"/>
          <p:nvPr>
            <p:custDataLst>
              <p:tags r:id="rId14"/>
            </p:custDataLst>
          </p:nvPr>
        </p:nvSpPr>
        <p:spPr>
          <a:xfrm>
            <a:off x="7843947" y="355740"/>
            <a:ext cx="605469"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DRAFT </a:t>
            </a:r>
            <a:endParaRPr lang="en-GB" sz="1200" b="0" dirty="0">
              <a:solidFill>
                <a:srgbClr val="FFFFFF"/>
              </a:solidFill>
              <a:latin typeface="Calibri" pitchFamily="34" charset="0"/>
              <a:ea typeface="SimHei" pitchFamily="2" charset="-122"/>
            </a:endParaRPr>
          </a:p>
        </p:txBody>
      </p:sp>
      <p:pic>
        <p:nvPicPr>
          <p:cNvPr id="17" name="Picture 16" descr="coverbanklogo"/>
          <p:cNvPicPr>
            <a:picLocks noChangeAspect="1"/>
          </p:cNvPicPr>
          <p:nvPr>
            <p:custDataLst>
              <p:tags r:id="rId15"/>
            </p:custDataLst>
          </p:nvPr>
        </p:nvPicPr>
        <p:blipFill>
          <a:blip r:embed="rId18" cstate="print"/>
          <a:stretch>
            <a:fillRect/>
          </a:stretch>
        </p:blipFill>
        <p:spPr>
          <a:xfrm>
            <a:off x="356615" y="6669595"/>
            <a:ext cx="1979549" cy="511302"/>
          </a:xfrm>
          <a:prstGeom prst="rect">
            <a:avLst/>
          </a:prstGeom>
        </p:spPr>
      </p:pic>
    </p:spTree>
    <p:extLst>
      <p:ext uri="{BB962C8B-B14F-4D97-AF65-F5344CB8AC3E}">
        <p14:creationId xmlns:p14="http://schemas.microsoft.com/office/powerpoint/2010/main" val="4188069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or Presentation 1 (Exception Country)">
    <p:spTree>
      <p:nvGrpSpPr>
        <p:cNvPr id="1" name=""/>
        <p:cNvGrpSpPr/>
        <p:nvPr/>
      </p:nvGrpSpPr>
      <p:grpSpPr>
        <a:xfrm>
          <a:off x="0" y="0"/>
          <a:ext cx="0" cy="0"/>
          <a:chOff x="0" y="0"/>
          <a:chExt cx="0" cy="0"/>
        </a:xfrm>
      </p:grpSpPr>
      <p:pic>
        <p:nvPicPr>
          <p:cNvPr id="18" name="Picture 17" descr="BOA_WORDMARK_Flagscape_P2768 bg.wmf"/>
          <p:cNvPicPr preferRelativeResize="0">
            <a:picLocks/>
          </p:cNvPicPr>
          <p:nvPr>
            <p:custDataLst>
              <p:tags r:id="rId1"/>
            </p:custDataLst>
          </p:nvPr>
        </p:nvPicPr>
        <p:blipFill>
          <a:blip r:embed="rId14" cstate="print"/>
          <a:srcRect r="243" b="31018"/>
          <a:stretch>
            <a:fillRect/>
          </a:stretch>
        </p:blipFill>
        <p:spPr>
          <a:xfrm>
            <a:off x="-1" y="0"/>
            <a:ext cx="10059989" cy="5400000"/>
          </a:xfrm>
          <a:prstGeom prst="rect">
            <a:avLst/>
          </a:prstGeom>
        </p:spPr>
      </p:pic>
      <p:pic>
        <p:nvPicPr>
          <p:cNvPr id="19" name="Picture 18" descr="BOA_WORDMARK_Flagscape.wmf"/>
          <p:cNvPicPr preferRelativeResize="0">
            <a:picLocks/>
          </p:cNvPicPr>
          <p:nvPr>
            <p:custDataLst>
              <p:tags r:id="rId2"/>
            </p:custDataLst>
          </p:nvPr>
        </p:nvPicPr>
        <p:blipFill>
          <a:blip r:embed="rId15" cstate="print"/>
          <a:srcRect l="14985" t="25184" r="22088" b="61576"/>
          <a:stretch>
            <a:fillRect/>
          </a:stretch>
        </p:blipFill>
        <p:spPr>
          <a:xfrm>
            <a:off x="1588" y="6464004"/>
            <a:ext cx="10065600" cy="1082971"/>
          </a:xfrm>
          <a:prstGeom prst="rect">
            <a:avLst/>
          </a:prstGeom>
        </p:spPr>
      </p:pic>
      <p:sp>
        <p:nvSpPr>
          <p:cNvPr id="14" name="Rectangle 13"/>
          <p:cNvSpPr/>
          <p:nvPr>
            <p:custDataLst>
              <p:tags r:id="rId3"/>
            </p:custDataLst>
          </p:nvPr>
        </p:nvSpPr>
        <p:spPr bwMode="auto">
          <a:xfrm>
            <a:off x="0" y="5400000"/>
            <a:ext cx="10059988" cy="1089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24" name="Text Placeholder 50"/>
          <p:cNvSpPr>
            <a:spLocks noGrp="1"/>
          </p:cNvSpPr>
          <p:nvPr>
            <p:ph type="body" sz="quarter" idx="10" hasCustomPrompt="1"/>
            <p:custDataLst>
              <p:tags r:id="rId4"/>
            </p:custDataLst>
          </p:nvPr>
        </p:nvSpPr>
        <p:spPr>
          <a:xfrm>
            <a:off x="358775" y="1262064"/>
            <a:ext cx="9351963" cy="720000"/>
          </a:xfrm>
          <a:prstGeom prst="rect">
            <a:avLst/>
          </a:prstGeom>
        </p:spPr>
        <p:txBody>
          <a:bodyPr lIns="0" tIns="0" rIns="0" bIns="0"/>
          <a:lstStyle>
            <a:lvl1pPr marL="0" indent="0">
              <a:lnSpc>
                <a:spcPts val="5000"/>
              </a:lnSpc>
              <a:spcBef>
                <a:spcPts val="0"/>
              </a:spcBef>
              <a:buFontTx/>
              <a:buNone/>
              <a:defRPr sz="48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Cover Title</a:t>
            </a:r>
          </a:p>
        </p:txBody>
      </p:sp>
      <p:sp>
        <p:nvSpPr>
          <p:cNvPr id="25" name="Text Placeholder 50"/>
          <p:cNvSpPr>
            <a:spLocks noGrp="1"/>
          </p:cNvSpPr>
          <p:nvPr>
            <p:ph type="body" sz="quarter" idx="13" hasCustomPrompt="1"/>
            <p:custDataLst>
              <p:tags r:id="rId5"/>
            </p:custDataLst>
          </p:nvPr>
        </p:nvSpPr>
        <p:spPr>
          <a:xfrm>
            <a:off x="358775" y="2137136"/>
            <a:ext cx="9351169" cy="360000"/>
          </a:xfrm>
          <a:prstGeom prst="rect">
            <a:avLst/>
          </a:prstGeom>
        </p:spPr>
        <p:txBody>
          <a:bodyPr lIns="0" tIns="0" rIns="0" bIns="0"/>
          <a:lstStyle>
            <a:lvl1pPr marL="0" indent="0">
              <a:spcBef>
                <a:spcPts val="0"/>
              </a:spcBef>
              <a:buFontTx/>
              <a:buNone/>
              <a:defRPr sz="24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731" marR="0" lvl="0" indent="-353731" algn="l" defTabSz="473173" rtl="0" eaLnBrk="1" fontAlgn="base" latinLnBrk="0" hangingPunct="1">
              <a:lnSpc>
                <a:spcPct val="100000"/>
              </a:lnSpc>
              <a:spcBef>
                <a:spcPct val="20000"/>
              </a:spcBef>
              <a:spcAft>
                <a:spcPct val="0"/>
              </a:spcAft>
              <a:buClrTx/>
              <a:buSzTx/>
              <a:buFontTx/>
              <a:buNone/>
              <a:tabLst/>
              <a:defRPr/>
            </a:pPr>
            <a:r>
              <a:rPr lang="en-US" dirty="0"/>
              <a:t>Optional Subtitle</a:t>
            </a:r>
          </a:p>
        </p:txBody>
      </p:sp>
      <p:sp>
        <p:nvSpPr>
          <p:cNvPr id="27" name="Text Placeholder 50"/>
          <p:cNvSpPr>
            <a:spLocks noGrp="1"/>
          </p:cNvSpPr>
          <p:nvPr>
            <p:ph type="body" sz="quarter" idx="14" hasCustomPrompt="1"/>
            <p:custDataLst>
              <p:tags r:id="rId6"/>
            </p:custDataLst>
          </p:nvPr>
        </p:nvSpPr>
        <p:spPr>
          <a:xfrm>
            <a:off x="358775" y="2789036"/>
            <a:ext cx="9351963" cy="288000"/>
          </a:xfrm>
          <a:prstGeom prst="rect">
            <a:avLst/>
          </a:prstGeom>
        </p:spPr>
        <p:txBody>
          <a:bodyPr lIns="0" tIns="0" rIns="0" bIns="0"/>
          <a:lstStyle>
            <a:lvl1pPr marL="0" indent="0">
              <a:spcBef>
                <a:spcPts val="0"/>
              </a:spcBef>
              <a:buFontTx/>
              <a:buNone/>
              <a:defRPr sz="1800" baseline="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Author/Presenter Name</a:t>
            </a:r>
          </a:p>
        </p:txBody>
      </p:sp>
      <p:sp>
        <p:nvSpPr>
          <p:cNvPr id="28" name="Text Placeholder 50"/>
          <p:cNvSpPr>
            <a:spLocks noGrp="1"/>
          </p:cNvSpPr>
          <p:nvPr>
            <p:ph type="body" sz="quarter" idx="15" hasCustomPrompt="1"/>
            <p:custDataLst>
              <p:tags r:id="rId7"/>
            </p:custDataLst>
          </p:nvPr>
        </p:nvSpPr>
        <p:spPr>
          <a:xfrm>
            <a:off x="358775" y="3077036"/>
            <a:ext cx="9351963" cy="252000"/>
          </a:xfrm>
          <a:prstGeom prst="rect">
            <a:avLst/>
          </a:prstGeom>
        </p:spPr>
        <p:txBody>
          <a:bodyPr lIns="0" tIns="0" rIns="0" bIns="0"/>
          <a:lstStyle>
            <a:lvl1pPr marL="0" indent="0">
              <a:spcBef>
                <a:spcPts val="0"/>
              </a:spcBef>
              <a:buFontTx/>
              <a:buNone/>
              <a:defRPr sz="12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Presentation/Document Date</a:t>
            </a:r>
          </a:p>
        </p:txBody>
      </p:sp>
      <p:sp>
        <p:nvSpPr>
          <p:cNvPr id="39" name="Rectangle 38" descr="coverlogosection" hidden="1"/>
          <p:cNvSpPr/>
          <p:nvPr>
            <p:custDataLst>
              <p:tags r:id="rId8"/>
            </p:custDataLst>
          </p:nvPr>
        </p:nvSpPr>
        <p:spPr bwMode="auto">
          <a:xfrm>
            <a:off x="3221213" y="577426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marL="0" marR="0" indent="0" algn="l" defTabSz="473173" rtl="0" eaLnBrk="1" fontAlgn="base" latinLnBrk="0" hangingPunct="1">
              <a:lnSpc>
                <a:spcPct val="100000"/>
              </a:lnSpc>
              <a:spcBef>
                <a:spcPct val="0"/>
              </a:spcBef>
              <a:spcAft>
                <a:spcPct val="0"/>
              </a:spcAft>
              <a:buClrTx/>
              <a:buSzTx/>
              <a:buFontTx/>
              <a:buNone/>
              <a:tabLst/>
              <a:defRPr/>
            </a:pPr>
            <a:r>
              <a:rPr lang="en-US" dirty="0">
                <a:noFill/>
                <a:latin typeface="Calibri" pitchFamily="34" charset="0"/>
              </a:rPr>
              <a:t>align:right;flow:left</a:t>
            </a:r>
            <a:r>
              <a:rPr lang="en-US" sz="2300" kern="1200" dirty="0">
                <a:solidFill>
                  <a:srgbClr val="FFC000"/>
                </a:solidFill>
                <a:latin typeface="Calibri" pitchFamily="34" charset="0"/>
                <a:ea typeface="+mn-ea"/>
                <a:cs typeface="+mn-cs"/>
              </a:rPr>
              <a:t> </a:t>
            </a:r>
          </a:p>
        </p:txBody>
      </p:sp>
      <p:sp>
        <p:nvSpPr>
          <p:cNvPr id="40" name="TextBox 39" descr="coverlogomaxdimension" hidden="1"/>
          <p:cNvSpPr txBox="1"/>
          <p:nvPr>
            <p:custDataLst>
              <p:tags r:id="rId9"/>
            </p:custDataLst>
          </p:nvPr>
        </p:nvSpPr>
        <p:spPr>
          <a:xfrm>
            <a:off x="8801213" y="577426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41" name="TextBox 40" descr="coverlogospacer" hidden="1"/>
          <p:cNvSpPr txBox="1"/>
          <p:nvPr>
            <p:custDataLst>
              <p:tags r:id="rId10"/>
            </p:custDataLst>
          </p:nvPr>
        </p:nvSpPr>
        <p:spPr>
          <a:xfrm>
            <a:off x="8621213" y="549587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42" name="Straight Connector 41" descr="coverlogosectiondivider" hidden="1"/>
          <p:cNvCxnSpPr/>
          <p:nvPr>
            <p:custDataLst>
              <p:tags r:id="rId11"/>
            </p:custDataLst>
          </p:nvPr>
        </p:nvCxnSpPr>
        <p:spPr>
          <a:xfrm rot="16200000" flipH="1">
            <a:off x="6317213" y="5918259"/>
            <a:ext cx="288000" cy="1"/>
          </a:xfrm>
          <a:prstGeom prst="line">
            <a:avLst/>
          </a:prstGeom>
          <a:noFill/>
          <a:ln w="6350" cap="flat" cmpd="sng" algn="ctr">
            <a:solidFill>
              <a:srgbClr val="000000"/>
            </a:solidFill>
            <a:prstDash val="solid"/>
          </a:ln>
          <a:effectLst/>
        </p:spPr>
      </p:cxnSp>
      <p:pic>
        <p:nvPicPr>
          <p:cNvPr id="16" name="Picture 15" descr="coverbanklogo"/>
          <p:cNvPicPr>
            <a:picLocks noChangeAspect="1"/>
          </p:cNvPicPr>
          <p:nvPr>
            <p:custDataLst>
              <p:tags r:id="rId12"/>
            </p:custDataLst>
          </p:nvPr>
        </p:nvPicPr>
        <p:blipFill>
          <a:blip r:embed="rId16" cstate="print"/>
          <a:stretch>
            <a:fillRect/>
          </a:stretch>
        </p:blipFill>
        <p:spPr>
          <a:xfrm>
            <a:off x="359567" y="5671970"/>
            <a:ext cx="1979549" cy="511302"/>
          </a:xfrm>
          <a:prstGeom prst="rect">
            <a:avLst/>
          </a:prstGeom>
        </p:spPr>
      </p:pic>
    </p:spTree>
    <p:extLst>
      <p:ext uri="{BB962C8B-B14F-4D97-AF65-F5344CB8AC3E}">
        <p14:creationId xmlns:p14="http://schemas.microsoft.com/office/powerpoint/2010/main" val="137127112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or Divider Slide 1 (Exception Country)">
    <p:spTree>
      <p:nvGrpSpPr>
        <p:cNvPr id="1" name=""/>
        <p:cNvGrpSpPr/>
        <p:nvPr/>
      </p:nvGrpSpPr>
      <p:grpSpPr>
        <a:xfrm>
          <a:off x="0" y="0"/>
          <a:ext cx="0" cy="0"/>
          <a:chOff x="0" y="0"/>
          <a:chExt cx="0" cy="0"/>
        </a:xfrm>
      </p:grpSpPr>
      <p:pic>
        <p:nvPicPr>
          <p:cNvPr id="19" name="Picture 18" descr="BOA_WORDMARK_Flagscape_full page.wmf"/>
          <p:cNvPicPr>
            <a:picLocks noChangeAspect="1"/>
          </p:cNvPicPr>
          <p:nvPr>
            <p:custDataLst>
              <p:tags r:id="rId1"/>
            </p:custDataLst>
          </p:nvPr>
        </p:nvPicPr>
        <p:blipFill>
          <a:blip r:embed="rId17" cstate="print"/>
          <a:srcRect l="27682" t="14263" r="34193" b="55463"/>
          <a:stretch>
            <a:fillRect/>
          </a:stretch>
        </p:blipFill>
        <p:spPr>
          <a:xfrm>
            <a:off x="0" y="1905000"/>
            <a:ext cx="10059988" cy="4086225"/>
          </a:xfrm>
          <a:prstGeom prst="rect">
            <a:avLst/>
          </a:prstGeom>
        </p:spPr>
      </p:pic>
      <p:sp>
        <p:nvSpPr>
          <p:cNvPr id="43" name="Rectangle 42" descr="coverstampsection" hidden="1"/>
          <p:cNvSpPr/>
          <p:nvPr>
            <p:custDataLst>
              <p:tags r:id="rId2"/>
            </p:custDataLst>
          </p:nvPr>
        </p:nvSpPr>
        <p:spPr bwMode="auto">
          <a:xfrm>
            <a:off x="6101213" y="355740"/>
            <a:ext cx="36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25" name="Text Placeholder 50"/>
          <p:cNvSpPr>
            <a:spLocks noGrp="1"/>
          </p:cNvSpPr>
          <p:nvPr>
            <p:ph type="body" sz="quarter" idx="16" hasCustomPrompt="1"/>
            <p:custDataLst>
              <p:tags r:id="rId3"/>
            </p:custDataLst>
          </p:nvPr>
        </p:nvSpPr>
        <p:spPr>
          <a:xfrm>
            <a:off x="358775" y="2251877"/>
            <a:ext cx="9351963" cy="720000"/>
          </a:xfrm>
          <a:prstGeom prst="rect">
            <a:avLst/>
          </a:prstGeom>
        </p:spPr>
        <p:txBody>
          <a:bodyPr lIns="0" tIns="0" rIns="0" bIns="0"/>
          <a:lstStyle>
            <a:lvl1pPr marL="0" indent="0">
              <a:lnSpc>
                <a:spcPts val="5000"/>
              </a:lnSpc>
              <a:spcBef>
                <a:spcPts val="0"/>
              </a:spcBef>
              <a:buFontTx/>
              <a:buNone/>
              <a:defRPr sz="48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Cover or Divider Title</a:t>
            </a:r>
          </a:p>
        </p:txBody>
      </p:sp>
      <p:sp>
        <p:nvSpPr>
          <p:cNvPr id="26" name="Text Placeholder 50"/>
          <p:cNvSpPr>
            <a:spLocks noGrp="1"/>
          </p:cNvSpPr>
          <p:nvPr>
            <p:ph type="body" sz="quarter" idx="17" hasCustomPrompt="1"/>
            <p:custDataLst>
              <p:tags r:id="rId4"/>
            </p:custDataLst>
          </p:nvPr>
        </p:nvSpPr>
        <p:spPr>
          <a:xfrm>
            <a:off x="358775" y="3126949"/>
            <a:ext cx="9351169" cy="360000"/>
          </a:xfrm>
          <a:prstGeom prst="rect">
            <a:avLst/>
          </a:prstGeom>
        </p:spPr>
        <p:txBody>
          <a:bodyPr lIns="0" tIns="0" rIns="0" bIns="0"/>
          <a:lstStyle>
            <a:lvl1pPr marL="0" indent="0">
              <a:spcBef>
                <a:spcPts val="0"/>
              </a:spcBef>
              <a:buFontTx/>
              <a:buNone/>
              <a:defRPr sz="24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731" marR="0" lvl="0" indent="-353731" algn="l" defTabSz="473173" rtl="0" eaLnBrk="1" fontAlgn="base" latinLnBrk="0" hangingPunct="1">
              <a:lnSpc>
                <a:spcPct val="100000"/>
              </a:lnSpc>
              <a:spcBef>
                <a:spcPct val="20000"/>
              </a:spcBef>
              <a:spcAft>
                <a:spcPct val="0"/>
              </a:spcAft>
              <a:buClrTx/>
              <a:buSzTx/>
              <a:buFontTx/>
              <a:buNone/>
              <a:tabLst/>
              <a:defRPr/>
            </a:pPr>
            <a:r>
              <a:rPr lang="en-US" dirty="0"/>
              <a:t>Optional Subtitle</a:t>
            </a:r>
          </a:p>
        </p:txBody>
      </p:sp>
      <p:sp>
        <p:nvSpPr>
          <p:cNvPr id="27" name="Text Placeholder 50"/>
          <p:cNvSpPr>
            <a:spLocks noGrp="1"/>
          </p:cNvSpPr>
          <p:nvPr>
            <p:ph type="body" sz="quarter" idx="18" hasCustomPrompt="1"/>
            <p:custDataLst>
              <p:tags r:id="rId5"/>
            </p:custDataLst>
          </p:nvPr>
        </p:nvSpPr>
        <p:spPr>
          <a:xfrm>
            <a:off x="358775" y="3778849"/>
            <a:ext cx="9351963" cy="288000"/>
          </a:xfrm>
          <a:prstGeom prst="rect">
            <a:avLst/>
          </a:prstGeom>
        </p:spPr>
        <p:txBody>
          <a:bodyPr lIns="0" tIns="0" rIns="0" bIns="0"/>
          <a:lstStyle>
            <a:lvl1pPr marL="0" indent="0">
              <a:spcBef>
                <a:spcPts val="0"/>
              </a:spcBef>
              <a:buFontTx/>
              <a:buNone/>
              <a:defRPr sz="1800" baseline="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Author/Presenter Name</a:t>
            </a:r>
          </a:p>
        </p:txBody>
      </p:sp>
      <p:sp>
        <p:nvSpPr>
          <p:cNvPr id="28" name="Text Placeholder 50"/>
          <p:cNvSpPr>
            <a:spLocks noGrp="1"/>
          </p:cNvSpPr>
          <p:nvPr>
            <p:ph type="body" sz="quarter" idx="19" hasCustomPrompt="1"/>
            <p:custDataLst>
              <p:tags r:id="rId6"/>
            </p:custDataLst>
          </p:nvPr>
        </p:nvSpPr>
        <p:spPr>
          <a:xfrm>
            <a:off x="358775" y="4066849"/>
            <a:ext cx="9351963" cy="252000"/>
          </a:xfrm>
          <a:prstGeom prst="rect">
            <a:avLst/>
          </a:prstGeom>
        </p:spPr>
        <p:txBody>
          <a:bodyPr lIns="0" tIns="0" rIns="0" bIns="0"/>
          <a:lstStyle>
            <a:lvl1pPr marL="0" indent="0">
              <a:spcBef>
                <a:spcPts val="0"/>
              </a:spcBef>
              <a:buFontTx/>
              <a:buNone/>
              <a:defRPr sz="1200">
                <a:solidFill>
                  <a:srgbClr val="FFFFFF"/>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Presentation/Document Date</a:t>
            </a:r>
          </a:p>
        </p:txBody>
      </p:sp>
      <p:sp>
        <p:nvSpPr>
          <p:cNvPr id="36" name="Rectangle 35" descr="coverlogosection" hidden="1"/>
          <p:cNvSpPr/>
          <p:nvPr>
            <p:custDataLst>
              <p:tags r:id="rId7"/>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marL="0" marR="0" indent="0" algn="l" defTabSz="473173" rtl="0" eaLnBrk="1" fontAlgn="base" latinLnBrk="0" hangingPunct="1">
              <a:lnSpc>
                <a:spcPct val="100000"/>
              </a:lnSpc>
              <a:spcBef>
                <a:spcPct val="0"/>
              </a:spcBef>
              <a:spcAft>
                <a:spcPct val="0"/>
              </a:spcAft>
              <a:buClrTx/>
              <a:buSzTx/>
              <a:buFontTx/>
              <a:buNone/>
              <a:tabLst/>
              <a:defRPr/>
            </a:pPr>
            <a:r>
              <a:rPr lang="en-US" dirty="0">
                <a:noFill/>
                <a:latin typeface="Calibri" pitchFamily="34" charset="0"/>
              </a:rPr>
              <a:t>align:right;flow:left</a:t>
            </a:r>
            <a:r>
              <a:rPr lang="en-US" sz="2300" kern="1200" dirty="0">
                <a:solidFill>
                  <a:srgbClr val="FFC000"/>
                </a:solidFill>
                <a:latin typeface="Calibri" pitchFamily="34" charset="0"/>
                <a:ea typeface="+mn-ea"/>
                <a:cs typeface="+mn-cs"/>
              </a:rPr>
              <a:t> </a:t>
            </a:r>
          </a:p>
        </p:txBody>
      </p:sp>
      <p:sp>
        <p:nvSpPr>
          <p:cNvPr id="37" name="TextBox 36" descr="coverlogomaxdimension" hidden="1"/>
          <p:cNvSpPr txBox="1"/>
          <p:nvPr>
            <p:custDataLst>
              <p:tags r:id="rId8"/>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8" name="TextBox 37" descr="coverlogospacer" hidden="1"/>
          <p:cNvSpPr txBox="1"/>
          <p:nvPr>
            <p:custDataLst>
              <p:tags r:id="rId9"/>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39" name="Straight Connector 38" descr="coverlogosectiondivider" hidden="1"/>
          <p:cNvCxnSpPr/>
          <p:nvPr>
            <p:custDataLst>
              <p:tags r:id="rId10"/>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42" name="TextBox 41" descr="coverstampspacer" hidden="1"/>
          <p:cNvSpPr txBox="1"/>
          <p:nvPr>
            <p:custDataLst>
              <p:tags r:id="rId11"/>
            </p:custDataLst>
          </p:nvPr>
        </p:nvSpPr>
        <p:spPr>
          <a:xfrm>
            <a:off x="8463114" y="175740"/>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44" name="Rectangle 43" descr="coverstampmaxdimension" hidden="1"/>
          <p:cNvSpPr/>
          <p:nvPr>
            <p:custDataLst>
              <p:tags r:id="rId12"/>
            </p:custDataLst>
          </p:nvPr>
        </p:nvSpPr>
        <p:spPr bwMode="auto">
          <a:xfrm>
            <a:off x="7541213" y="664062"/>
            <a:ext cx="216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21" name="TextBox 20" descr="coverstamp2shape" hidden="1"/>
          <p:cNvSpPr txBox="1"/>
          <p:nvPr>
            <p:custDataLst>
              <p:tags r:id="rId13"/>
            </p:custDataLst>
          </p:nvPr>
        </p:nvSpPr>
        <p:spPr>
          <a:xfrm>
            <a:off x="8571114" y="355740"/>
            <a:ext cx="1130099"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2" name="TextBox 21" descr="coverstamp1shape" hidden="1"/>
          <p:cNvSpPr txBox="1"/>
          <p:nvPr>
            <p:custDataLst>
              <p:tags r:id="rId14"/>
            </p:custDataLst>
          </p:nvPr>
        </p:nvSpPr>
        <p:spPr>
          <a:xfrm>
            <a:off x="7843947" y="355740"/>
            <a:ext cx="605469"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DRAFT </a:t>
            </a:r>
            <a:endParaRPr lang="en-GB" sz="1200" b="0" dirty="0">
              <a:solidFill>
                <a:srgbClr val="FFFFFF"/>
              </a:solidFill>
              <a:latin typeface="Calibri" pitchFamily="34" charset="0"/>
              <a:ea typeface="SimHei" pitchFamily="2" charset="-122"/>
            </a:endParaRPr>
          </a:p>
        </p:txBody>
      </p:sp>
      <p:pic>
        <p:nvPicPr>
          <p:cNvPr id="18" name="Picture 17" descr="coverbanklogo"/>
          <p:cNvPicPr>
            <a:picLocks noChangeAspect="1"/>
          </p:cNvPicPr>
          <p:nvPr>
            <p:custDataLst>
              <p:tags r:id="rId15"/>
            </p:custDataLst>
          </p:nvPr>
        </p:nvPicPr>
        <p:blipFill>
          <a:blip r:embed="rId18" cstate="print"/>
          <a:stretch>
            <a:fillRect/>
          </a:stretch>
        </p:blipFill>
        <p:spPr>
          <a:xfrm>
            <a:off x="356615" y="6669595"/>
            <a:ext cx="1979549" cy="511302"/>
          </a:xfrm>
          <a:prstGeom prst="rect">
            <a:avLst/>
          </a:prstGeom>
        </p:spPr>
      </p:pic>
    </p:spTree>
    <p:extLst>
      <p:ext uri="{BB962C8B-B14F-4D97-AF65-F5344CB8AC3E}">
        <p14:creationId xmlns:p14="http://schemas.microsoft.com/office/powerpoint/2010/main" val="3138056989"/>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or Divider Slide 2 (Exception Country)">
    <p:spTree>
      <p:nvGrpSpPr>
        <p:cNvPr id="1" name=""/>
        <p:cNvGrpSpPr/>
        <p:nvPr/>
      </p:nvGrpSpPr>
      <p:grpSpPr>
        <a:xfrm>
          <a:off x="0" y="0"/>
          <a:ext cx="0" cy="0"/>
          <a:chOff x="0" y="0"/>
          <a:chExt cx="0" cy="0"/>
        </a:xfrm>
      </p:grpSpPr>
      <p:sp>
        <p:nvSpPr>
          <p:cNvPr id="42" name="Rectangle 41" descr="coverstampsection" hidden="1"/>
          <p:cNvSpPr/>
          <p:nvPr>
            <p:custDataLst>
              <p:tags r:id="rId1"/>
            </p:custDataLst>
          </p:nvPr>
        </p:nvSpPr>
        <p:spPr bwMode="auto">
          <a:xfrm>
            <a:off x="6101213" y="355740"/>
            <a:ext cx="36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24" name="Text Placeholder 50"/>
          <p:cNvSpPr>
            <a:spLocks noGrp="1"/>
          </p:cNvSpPr>
          <p:nvPr>
            <p:ph type="body" sz="quarter" idx="10" hasCustomPrompt="1"/>
            <p:custDataLst>
              <p:tags r:id="rId2"/>
            </p:custDataLst>
          </p:nvPr>
        </p:nvSpPr>
        <p:spPr>
          <a:xfrm>
            <a:off x="358775" y="1262064"/>
            <a:ext cx="9351963" cy="720000"/>
          </a:xfrm>
          <a:prstGeom prst="rect">
            <a:avLst/>
          </a:prstGeom>
        </p:spPr>
        <p:txBody>
          <a:bodyPr lIns="0" tIns="0" rIns="0" bIns="0"/>
          <a:lstStyle>
            <a:lvl1pPr marL="0" indent="0">
              <a:lnSpc>
                <a:spcPts val="5000"/>
              </a:lnSpc>
              <a:spcBef>
                <a:spcPts val="0"/>
              </a:spcBef>
              <a:buFontTx/>
              <a:buNone/>
              <a:defRPr sz="4800">
                <a:solidFill>
                  <a:srgbClr val="000000"/>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Cover or Divider Title</a:t>
            </a:r>
          </a:p>
        </p:txBody>
      </p:sp>
      <p:sp>
        <p:nvSpPr>
          <p:cNvPr id="26" name="Text Placeholder 50"/>
          <p:cNvSpPr>
            <a:spLocks noGrp="1"/>
          </p:cNvSpPr>
          <p:nvPr>
            <p:ph type="body" sz="quarter" idx="13" hasCustomPrompt="1"/>
            <p:custDataLst>
              <p:tags r:id="rId3"/>
            </p:custDataLst>
          </p:nvPr>
        </p:nvSpPr>
        <p:spPr>
          <a:xfrm>
            <a:off x="358775" y="2137136"/>
            <a:ext cx="9351169" cy="360000"/>
          </a:xfrm>
          <a:prstGeom prst="rect">
            <a:avLst/>
          </a:prstGeom>
        </p:spPr>
        <p:txBody>
          <a:bodyPr lIns="0" tIns="0" rIns="0" bIns="0"/>
          <a:lstStyle>
            <a:lvl1pPr marL="0" indent="0">
              <a:spcBef>
                <a:spcPts val="0"/>
              </a:spcBef>
              <a:buFontTx/>
              <a:buNone/>
              <a:defRPr sz="2400">
                <a:solidFill>
                  <a:srgbClr val="000000"/>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731" marR="0" lvl="0" indent="-353731" algn="l" defTabSz="473173" rtl="0" eaLnBrk="1" fontAlgn="base" latinLnBrk="0" hangingPunct="1">
              <a:lnSpc>
                <a:spcPct val="100000"/>
              </a:lnSpc>
              <a:spcBef>
                <a:spcPct val="20000"/>
              </a:spcBef>
              <a:spcAft>
                <a:spcPct val="0"/>
              </a:spcAft>
              <a:buClrTx/>
              <a:buSzTx/>
              <a:buFontTx/>
              <a:buNone/>
              <a:tabLst/>
              <a:defRPr/>
            </a:pPr>
            <a:r>
              <a:rPr lang="en-US" dirty="0"/>
              <a:t>Optional Subtitle</a:t>
            </a:r>
          </a:p>
        </p:txBody>
      </p:sp>
      <p:sp>
        <p:nvSpPr>
          <p:cNvPr id="27" name="Text Placeholder 50"/>
          <p:cNvSpPr>
            <a:spLocks noGrp="1"/>
          </p:cNvSpPr>
          <p:nvPr>
            <p:ph type="body" sz="quarter" idx="14" hasCustomPrompt="1"/>
            <p:custDataLst>
              <p:tags r:id="rId4"/>
            </p:custDataLst>
          </p:nvPr>
        </p:nvSpPr>
        <p:spPr>
          <a:xfrm>
            <a:off x="358775" y="2789036"/>
            <a:ext cx="9351963" cy="288000"/>
          </a:xfrm>
          <a:prstGeom prst="rect">
            <a:avLst/>
          </a:prstGeom>
        </p:spPr>
        <p:txBody>
          <a:bodyPr lIns="0" tIns="0" rIns="0" bIns="0"/>
          <a:lstStyle>
            <a:lvl1pPr marL="0" indent="0">
              <a:spcBef>
                <a:spcPts val="0"/>
              </a:spcBef>
              <a:buFontTx/>
              <a:buNone/>
              <a:defRPr sz="1800" baseline="0">
                <a:solidFill>
                  <a:srgbClr val="000000"/>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Author/Presenter Name</a:t>
            </a:r>
          </a:p>
        </p:txBody>
      </p:sp>
      <p:sp>
        <p:nvSpPr>
          <p:cNvPr id="28" name="Text Placeholder 50"/>
          <p:cNvSpPr>
            <a:spLocks noGrp="1"/>
          </p:cNvSpPr>
          <p:nvPr>
            <p:ph type="body" sz="quarter" idx="15" hasCustomPrompt="1"/>
            <p:custDataLst>
              <p:tags r:id="rId5"/>
            </p:custDataLst>
          </p:nvPr>
        </p:nvSpPr>
        <p:spPr>
          <a:xfrm>
            <a:off x="358775" y="3077036"/>
            <a:ext cx="9351963" cy="252000"/>
          </a:xfrm>
          <a:prstGeom prst="rect">
            <a:avLst/>
          </a:prstGeom>
        </p:spPr>
        <p:txBody>
          <a:bodyPr lIns="0" tIns="0" rIns="0" bIns="0"/>
          <a:lstStyle>
            <a:lvl1pPr marL="0" indent="0">
              <a:spcBef>
                <a:spcPts val="0"/>
              </a:spcBef>
              <a:buFontTx/>
              <a:buNone/>
              <a:defRPr sz="1200">
                <a:solidFill>
                  <a:srgbClr val="000000"/>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Presentation/Document Date</a:t>
            </a:r>
          </a:p>
        </p:txBody>
      </p:sp>
      <p:sp>
        <p:nvSpPr>
          <p:cNvPr id="35" name="Rectangle 34" descr="coverlogosection" hidden="1"/>
          <p:cNvSpPr/>
          <p:nvPr>
            <p:custDataLst>
              <p:tags r:id="rId6"/>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marL="0" marR="0" indent="0" algn="l" defTabSz="473173" rtl="0" eaLnBrk="1" fontAlgn="base" latinLnBrk="0" hangingPunct="1">
              <a:lnSpc>
                <a:spcPct val="100000"/>
              </a:lnSpc>
              <a:spcBef>
                <a:spcPct val="0"/>
              </a:spcBef>
              <a:spcAft>
                <a:spcPct val="0"/>
              </a:spcAft>
              <a:buClrTx/>
              <a:buSzTx/>
              <a:buFontTx/>
              <a:buNone/>
              <a:tabLst/>
              <a:defRPr/>
            </a:pPr>
            <a:r>
              <a:rPr lang="en-US" dirty="0">
                <a:noFill/>
                <a:latin typeface="Calibri" pitchFamily="34" charset="0"/>
              </a:rPr>
              <a:t>align:right;flow:left</a:t>
            </a:r>
            <a:r>
              <a:rPr lang="en-US" sz="2300" kern="1200" dirty="0">
                <a:solidFill>
                  <a:srgbClr val="FFC000"/>
                </a:solidFill>
                <a:latin typeface="Calibri" pitchFamily="34" charset="0"/>
                <a:ea typeface="+mn-ea"/>
                <a:cs typeface="+mn-cs"/>
              </a:rPr>
              <a:t> </a:t>
            </a:r>
          </a:p>
        </p:txBody>
      </p:sp>
      <p:sp>
        <p:nvSpPr>
          <p:cNvPr id="36" name="TextBox 35" descr="coverlogomaxdimension" hidden="1"/>
          <p:cNvSpPr txBox="1"/>
          <p:nvPr>
            <p:custDataLst>
              <p:tags r:id="rId7"/>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7" name="TextBox 36" descr="coverlogospacer" hidden="1"/>
          <p:cNvSpPr txBox="1"/>
          <p:nvPr>
            <p:custDataLst>
              <p:tags r:id="rId8"/>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38" name="Straight Connector 37" descr="coverlogosectiondivider" hidden="1"/>
          <p:cNvCxnSpPr/>
          <p:nvPr>
            <p:custDataLst>
              <p:tags r:id="rId9"/>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41" name="TextBox 40" descr="coverstampspacer" hidden="1"/>
          <p:cNvSpPr txBox="1"/>
          <p:nvPr>
            <p:custDataLst>
              <p:tags r:id="rId10"/>
            </p:custDataLst>
          </p:nvPr>
        </p:nvSpPr>
        <p:spPr>
          <a:xfrm>
            <a:off x="8463114" y="175740"/>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43" name="Rectangle 42" descr="coverstampmaxdimension" hidden="1"/>
          <p:cNvSpPr/>
          <p:nvPr>
            <p:custDataLst>
              <p:tags r:id="rId11"/>
            </p:custDataLst>
          </p:nvPr>
        </p:nvSpPr>
        <p:spPr bwMode="auto">
          <a:xfrm>
            <a:off x="7541213" y="664062"/>
            <a:ext cx="216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pic>
        <p:nvPicPr>
          <p:cNvPr id="19" name="Picture 18" descr="BOA_WORDMARK_Flagscape.wmf"/>
          <p:cNvPicPr preferRelativeResize="0">
            <a:picLocks/>
          </p:cNvPicPr>
          <p:nvPr>
            <p:custDataLst>
              <p:tags r:id="rId12"/>
            </p:custDataLst>
          </p:nvPr>
        </p:nvPicPr>
        <p:blipFill>
          <a:blip r:embed="rId17" cstate="print"/>
          <a:srcRect l="14985" t="25184" r="22088" b="61576"/>
          <a:stretch>
            <a:fillRect/>
          </a:stretch>
        </p:blipFill>
        <p:spPr>
          <a:xfrm>
            <a:off x="1588" y="4951730"/>
            <a:ext cx="10069200" cy="1082971"/>
          </a:xfrm>
          <a:prstGeom prst="rect">
            <a:avLst/>
          </a:prstGeom>
        </p:spPr>
      </p:pic>
      <p:sp>
        <p:nvSpPr>
          <p:cNvPr id="21" name="TextBox 20" descr="coverstamp2shape" hidden="1"/>
          <p:cNvSpPr txBox="1"/>
          <p:nvPr>
            <p:custDataLst>
              <p:tags r:id="rId13"/>
            </p:custDataLst>
          </p:nvPr>
        </p:nvSpPr>
        <p:spPr>
          <a:xfrm>
            <a:off x="8571114" y="355740"/>
            <a:ext cx="1130099"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2" name="TextBox 21" descr="coverstamp1shape" hidden="1"/>
          <p:cNvSpPr txBox="1"/>
          <p:nvPr>
            <p:custDataLst>
              <p:tags r:id="rId14"/>
            </p:custDataLst>
          </p:nvPr>
        </p:nvSpPr>
        <p:spPr>
          <a:xfrm>
            <a:off x="7843947" y="355740"/>
            <a:ext cx="605469"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DRAFT </a:t>
            </a:r>
            <a:endParaRPr lang="en-GB" sz="1200" b="0" dirty="0">
              <a:solidFill>
                <a:srgbClr val="FFFFFF"/>
              </a:solidFill>
              <a:latin typeface="Calibri" pitchFamily="34" charset="0"/>
              <a:ea typeface="SimHei" pitchFamily="2" charset="-122"/>
            </a:endParaRPr>
          </a:p>
        </p:txBody>
      </p:sp>
      <p:pic>
        <p:nvPicPr>
          <p:cNvPr id="17" name="Picture 16" descr="coverbanklogo"/>
          <p:cNvPicPr>
            <a:picLocks noChangeAspect="1"/>
          </p:cNvPicPr>
          <p:nvPr>
            <p:custDataLst>
              <p:tags r:id="rId15"/>
            </p:custDataLst>
          </p:nvPr>
        </p:nvPicPr>
        <p:blipFill>
          <a:blip r:embed="rId18" cstate="print"/>
          <a:stretch>
            <a:fillRect/>
          </a:stretch>
        </p:blipFill>
        <p:spPr>
          <a:xfrm>
            <a:off x="356615" y="6669595"/>
            <a:ext cx="1979549" cy="511302"/>
          </a:xfrm>
          <a:prstGeom prst="rect">
            <a:avLst/>
          </a:prstGeom>
        </p:spPr>
      </p:pic>
    </p:spTree>
    <p:extLst>
      <p:ext uri="{BB962C8B-B14F-4D97-AF65-F5344CB8AC3E}">
        <p14:creationId xmlns:p14="http://schemas.microsoft.com/office/powerpoint/2010/main" val="342766828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Slide - Blank">
    <p:spTree>
      <p:nvGrpSpPr>
        <p:cNvPr id="1" name=""/>
        <p:cNvGrpSpPr/>
        <p:nvPr/>
      </p:nvGrpSpPr>
      <p:grpSpPr>
        <a:xfrm>
          <a:off x="0" y="0"/>
          <a:ext cx="0" cy="0"/>
          <a:chOff x="0" y="0"/>
          <a:chExt cx="0" cy="0"/>
        </a:xfrm>
      </p:grpSpPr>
      <p:sp>
        <p:nvSpPr>
          <p:cNvPr id="25" name="TextBox 24" descr="insidestamp1shape" hidden="1"/>
          <p:cNvSpPr txBox="1"/>
          <p:nvPr>
            <p:custDataLst>
              <p:tags r:id="rId1"/>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7" name="TextBox 26" descr="insidestamp2shape" hidden="1"/>
          <p:cNvSpPr txBox="1"/>
          <p:nvPr>
            <p:custDataLst>
              <p:tags r:id="rId2"/>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cxnSp>
        <p:nvCxnSpPr>
          <p:cNvPr id="17" name="Straight Connector 16"/>
          <p:cNvCxnSpPr/>
          <p:nvPr>
            <p:custDataLst>
              <p:tags r:id="rId3"/>
            </p:custDataLst>
          </p:nvPr>
        </p:nvCxnSpPr>
        <p:spPr>
          <a:xfrm>
            <a:off x="358776" y="1008000"/>
            <a:ext cx="9341212"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4"/>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49" name="Text Placeholder 41"/>
          <p:cNvSpPr>
            <a:spLocks noGrp="1"/>
          </p:cNvSpPr>
          <p:nvPr>
            <p:ph type="body" sz="quarter" idx="11" hasCustomPrompt="1"/>
            <p:custDataLst>
              <p:tags r:id="rId5"/>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26" name="Slide Number Placeholder 1"/>
          <p:cNvSpPr txBox="1">
            <a:spLocks/>
          </p:cNvSpPr>
          <p:nvPr>
            <p:custDataLst>
              <p:tags r:id="rId6"/>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cxnSp>
        <p:nvCxnSpPr>
          <p:cNvPr id="11" name="Straight Connector 10"/>
          <p:cNvCxnSpPr/>
          <p:nvPr>
            <p:custDataLst>
              <p:tags r:id="rId7"/>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1"/>
          <p:cNvSpPr txBox="1">
            <a:spLocks/>
          </p:cNvSpPr>
          <p:nvPr>
            <p:custDataLst>
              <p:tags r:id="rId8"/>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13" name="Rectangle 12" descr="insidelogosection" hidden="1"/>
          <p:cNvSpPr/>
          <p:nvPr>
            <p:custDataLst>
              <p:tags r:id="rId9"/>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ln>
                  <a:noFill/>
                </a:ln>
                <a:noFill/>
                <a:latin typeface="Calibri" pitchFamily="34" charset="0"/>
                <a:cs typeface="Arial"/>
              </a:rPr>
              <a:t>align:right;flow:left</a:t>
            </a:r>
          </a:p>
        </p:txBody>
      </p:sp>
      <p:sp>
        <p:nvSpPr>
          <p:cNvPr id="14" name="TextBox 13" descr="insidelogomaxdimension" hidden="1"/>
          <p:cNvSpPr txBox="1"/>
          <p:nvPr>
            <p:custDataLst>
              <p:tags r:id="rId10"/>
            </p:custDataLst>
          </p:nvPr>
        </p:nvSpPr>
        <p:spPr>
          <a:xfrm>
            <a:off x="8801213" y="6900200"/>
            <a:ext cx="900000" cy="288000"/>
          </a:xfrm>
          <a:prstGeom prst="rect">
            <a:avLst/>
          </a:prstGeom>
          <a:noFill/>
          <a:ln w="3175">
            <a:noFill/>
          </a:ln>
        </p:spPr>
        <p:txBody>
          <a:bodyPr wrap="none" lIns="0" tIns="0" rIns="0" bIns="0" rtlCol="0" anchor="ctr">
            <a:noAutofit/>
          </a:bodyPr>
          <a:lstStyle/>
          <a:p>
            <a:pPr algn="ctr"/>
            <a:r>
              <a:rPr lang="en-US" sz="800" dirty="0">
                <a:ln>
                  <a:noFill/>
                </a:ln>
                <a:noFill/>
                <a:latin typeface="Calibri" pitchFamily="34" charset="0"/>
              </a:rPr>
              <a:t>Max. logo size</a:t>
            </a:r>
          </a:p>
          <a:p>
            <a:pPr algn="ctr"/>
            <a:r>
              <a:rPr lang="en-US" sz="800" dirty="0">
                <a:ln>
                  <a:noFill/>
                </a:ln>
                <a:noFill/>
                <a:latin typeface="Calibri" pitchFamily="34" charset="0"/>
              </a:rPr>
              <a:t>(H) 8 x (W) 25</a:t>
            </a:r>
            <a:endParaRPr lang="en-GB" sz="800" dirty="0">
              <a:ln>
                <a:noFill/>
              </a:ln>
              <a:noFill/>
              <a:latin typeface="Calibri" pitchFamily="34" charset="0"/>
            </a:endParaRPr>
          </a:p>
        </p:txBody>
      </p:sp>
      <p:sp>
        <p:nvSpPr>
          <p:cNvPr id="15" name="TextBox 14" descr="insidelogospacer" hidden="1"/>
          <p:cNvSpPr txBox="1"/>
          <p:nvPr>
            <p:custDataLst>
              <p:tags r:id="rId11"/>
            </p:custDataLst>
          </p:nvPr>
        </p:nvSpPr>
        <p:spPr>
          <a:xfrm>
            <a:off x="8621213" y="6621812"/>
            <a:ext cx="180000" cy="288000"/>
          </a:xfrm>
          <a:prstGeom prst="rect">
            <a:avLst/>
          </a:prstGeom>
          <a:noFill/>
          <a:ln w="3175">
            <a:noFill/>
          </a:ln>
        </p:spPr>
        <p:txBody>
          <a:bodyPr wrap="none" lIns="0" tIns="0" rIns="0" bIns="0" rtlCol="0" anchor="ctr">
            <a:noAutofit/>
          </a:bodyPr>
          <a:lstStyle/>
          <a:p>
            <a:pPr algn="ctr"/>
            <a:r>
              <a:rPr lang="en-GB" sz="800" dirty="0">
                <a:ln>
                  <a:noFill/>
                </a:ln>
                <a:noFill/>
                <a:latin typeface="Calibri" pitchFamily="34" charset="0"/>
              </a:rPr>
              <a:t>5</a:t>
            </a:r>
          </a:p>
        </p:txBody>
      </p:sp>
      <p:cxnSp>
        <p:nvCxnSpPr>
          <p:cNvPr id="19" name="Straight Connector 18" descr="insidelogosectiondivider" hidden="1"/>
          <p:cNvCxnSpPr/>
          <p:nvPr>
            <p:custDataLst>
              <p:tags r:id="rId12"/>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20" name="TextBox 19" descr="insidestampspacer" hidden="1"/>
          <p:cNvSpPr txBox="1"/>
          <p:nvPr>
            <p:custDataLst>
              <p:tags r:id="rId13"/>
            </p:custDataLst>
          </p:nvPr>
        </p:nvSpPr>
        <p:spPr>
          <a:xfrm>
            <a:off x="1471756" y="6843152"/>
            <a:ext cx="108000" cy="180000"/>
          </a:xfrm>
          <a:prstGeom prst="rect">
            <a:avLst/>
          </a:prstGeom>
          <a:noFill/>
          <a:ln w="3175">
            <a:noFill/>
          </a:ln>
        </p:spPr>
        <p:txBody>
          <a:bodyPr wrap="none" lIns="0" tIns="0" rIns="0" bIns="0" rtlCol="0" anchor="ctr">
            <a:noAutofit/>
          </a:bodyPr>
          <a:lstStyle/>
          <a:p>
            <a:pPr algn="ctr"/>
            <a:r>
              <a:rPr lang="en-US" sz="800" dirty="0">
                <a:ln>
                  <a:noFill/>
                </a:ln>
                <a:noFill/>
                <a:latin typeface="Calibri" pitchFamily="34" charset="0"/>
              </a:rPr>
              <a:t>3</a:t>
            </a:r>
            <a:endParaRPr lang="en-GB" sz="800" dirty="0">
              <a:ln>
                <a:noFill/>
              </a:ln>
              <a:noFill/>
              <a:latin typeface="Calibri" pitchFamily="34" charset="0"/>
            </a:endParaRPr>
          </a:p>
        </p:txBody>
      </p:sp>
      <p:sp>
        <p:nvSpPr>
          <p:cNvPr id="21" name="Rectangle 20" descr="insidestampmaxdimension" hidden="1"/>
          <p:cNvSpPr/>
          <p:nvPr>
            <p:custDataLst>
              <p:tags r:id="rId14"/>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ln>
                <a:noFill/>
              </a:ln>
              <a:noFill/>
              <a:latin typeface="Calibri" pitchFamily="34" charset="0"/>
              <a:cs typeface="Arial"/>
            </a:endParaRPr>
          </a:p>
        </p:txBody>
      </p:sp>
      <p:sp>
        <p:nvSpPr>
          <p:cNvPr id="18" name="Rectangle 17" descr="insidestampsection" hidden="1"/>
          <p:cNvSpPr/>
          <p:nvPr>
            <p:custDataLst>
              <p:tags r:id="rId15"/>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ln>
                  <a:noFill/>
                </a:ln>
                <a:noFill/>
                <a:latin typeface="Calibri" pitchFamily="34" charset="0"/>
                <a:cs typeface="Arial"/>
              </a:rPr>
              <a:t>align:left;flow:right</a:t>
            </a:r>
          </a:p>
        </p:txBody>
      </p:sp>
      <p:pic>
        <p:nvPicPr>
          <p:cNvPr id="23" name="Picture 22" descr="insidebanklogo"/>
          <p:cNvPicPr>
            <a:picLocks noChangeAspect="1"/>
          </p:cNvPicPr>
          <p:nvPr>
            <p:custDataLst>
              <p:tags r:id="rId16"/>
            </p:custDataLst>
          </p:nvPr>
        </p:nvPicPr>
        <p:blipFill>
          <a:blip r:embed="rId18"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sclaimer Slide">
    <p:spTree>
      <p:nvGrpSpPr>
        <p:cNvPr id="1" name=""/>
        <p:cNvGrpSpPr/>
        <p:nvPr/>
      </p:nvGrpSpPr>
      <p:grpSpPr>
        <a:xfrm>
          <a:off x="0" y="0"/>
          <a:ext cx="0" cy="0"/>
          <a:chOff x="0" y="0"/>
          <a:chExt cx="0" cy="0"/>
        </a:xfrm>
      </p:grpSpPr>
      <p:sp>
        <p:nvSpPr>
          <p:cNvPr id="54" name="Rectangle 53"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cxnSp>
        <p:nvCxnSpPr>
          <p:cNvPr id="17" name="Straight Connector 16"/>
          <p:cNvCxnSpPr/>
          <p:nvPr>
            <p:custDataLst>
              <p:tags r:id="rId2"/>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3"/>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49" name="Text Placeholder 41"/>
          <p:cNvSpPr>
            <a:spLocks noGrp="1"/>
          </p:cNvSpPr>
          <p:nvPr>
            <p:ph type="body" sz="quarter" idx="11" hasCustomPrompt="1"/>
            <p:custDataLst>
              <p:tags r:id="rId4"/>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27" name="Text Placeholder 50"/>
          <p:cNvSpPr>
            <a:spLocks noGrp="1"/>
          </p:cNvSpPr>
          <p:nvPr>
            <p:ph type="body" sz="quarter" idx="12" hasCustomPrompt="1"/>
            <p:custDataLst>
              <p:tags r:id="rId5"/>
            </p:custDataLst>
          </p:nvPr>
        </p:nvSpPr>
        <p:spPr>
          <a:xfrm>
            <a:off x="358776" y="1368000"/>
            <a:ext cx="9341212" cy="5267750"/>
          </a:xfrm>
          <a:prstGeom prst="rect">
            <a:avLst/>
          </a:prstGeom>
        </p:spPr>
        <p:txBody>
          <a:bodyPr lIns="0" tIns="0" rIns="0" bIns="0"/>
          <a:lstStyle>
            <a:lvl1pPr marL="0" indent="0" algn="just">
              <a:spcBef>
                <a:spcPts val="0"/>
              </a:spcBef>
              <a:spcAft>
                <a:spcPts val="600"/>
              </a:spcAft>
              <a:buFont typeface="Calibri" pitchFamily="34" charset="0"/>
              <a:buNone/>
              <a:defRPr sz="900" b="0" baseline="0">
                <a:solidFill>
                  <a:srgbClr val="000000"/>
                </a:solidFill>
                <a:latin typeface="Calibri" pitchFamily="34" charset="0"/>
              </a:defRPr>
            </a:lvl1pPr>
            <a:lvl2pPr marL="0" indent="0">
              <a:buFont typeface="Calibri" pitchFamily="34" charset="0"/>
              <a:buChar char=" "/>
              <a:defRPr sz="1400" b="1"/>
            </a:lvl2pPr>
            <a:lvl3pPr marL="0" indent="0">
              <a:spcBef>
                <a:spcPts val="1800"/>
              </a:spcBef>
              <a:spcAft>
                <a:spcPts val="600"/>
              </a:spcAft>
              <a:buFont typeface="Calibri" pitchFamily="34" charset="0"/>
              <a:buChar char=" "/>
              <a:defRPr sz="1400"/>
            </a:lvl3pPr>
            <a:lvl4pPr marL="324000" indent="-270000">
              <a:spcBef>
                <a:spcPts val="0"/>
              </a:spcBef>
              <a:spcAft>
                <a:spcPts val="400"/>
              </a:spcAft>
              <a:buFont typeface="Wingdings" pitchFamily="2" charset="2"/>
              <a:buChar char="§"/>
              <a:defRPr sz="1200"/>
            </a:lvl4pPr>
            <a:lvl5pPr marL="540000" indent="-180000">
              <a:spcBef>
                <a:spcPts val="0"/>
              </a:spcBef>
              <a:spcAft>
                <a:spcPts val="400"/>
              </a:spcAft>
              <a:buFont typeface="Arial" pitchFamily="34" charset="0"/>
              <a:buChar char="-"/>
              <a:defRPr sz="1200"/>
            </a:lvl5pPr>
          </a:lstStyle>
          <a:p>
            <a:pPr lvl="0"/>
            <a:r>
              <a:rPr lang="en-US" dirty="0"/>
              <a:t>Click here to edit Disclaimer (9pt)</a:t>
            </a:r>
          </a:p>
        </p:txBody>
      </p:sp>
      <p:sp>
        <p:nvSpPr>
          <p:cNvPr id="33" name="Slide Number Placeholder 1"/>
          <p:cNvSpPr txBox="1">
            <a:spLocks/>
          </p:cNvSpPr>
          <p:nvPr>
            <p:custDataLst>
              <p:tags r:id="rId6"/>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6" name="Rectangle 35" descr="insidelogosection" hidden="1"/>
          <p:cNvSpPr/>
          <p:nvPr>
            <p:custDataLst>
              <p:tags r:id="rId7"/>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37" name="TextBox 36" descr="insidelogomaxdimension" hidden="1"/>
          <p:cNvSpPr txBox="1"/>
          <p:nvPr>
            <p:custDataLst>
              <p:tags r:id="rId8"/>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8" name="TextBox 37" descr="insidelogospacer" hidden="1"/>
          <p:cNvSpPr txBox="1"/>
          <p:nvPr>
            <p:custDataLst>
              <p:tags r:id="rId9"/>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39" name="Straight Connector 38" descr="insidelogosectiondivider" hidden="1"/>
          <p:cNvCxnSpPr/>
          <p:nvPr>
            <p:custDataLst>
              <p:tags r:id="rId10"/>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53" name="TextBox 52" descr="insidestampspacer" hidden="1"/>
          <p:cNvSpPr txBox="1"/>
          <p:nvPr>
            <p:custDataLst>
              <p:tags r:id="rId11"/>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5" name="Rectangle 54" descr="insidestampmaxdimension" hidden="1"/>
          <p:cNvSpPr/>
          <p:nvPr>
            <p:custDataLst>
              <p:tags r:id="rId12"/>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21" name="TextBox 20" descr="insidestamp1shape" hidden="1"/>
          <p:cNvSpPr txBox="1"/>
          <p:nvPr>
            <p:custDataLst>
              <p:tags r:id="rId13"/>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2" name="TextBox 21" descr="insidestamp2shape" hidden="1"/>
          <p:cNvSpPr txBox="1"/>
          <p:nvPr>
            <p:custDataLst>
              <p:tags r:id="rId14"/>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8" name="Picture 17" descr="insidebanklogo"/>
          <p:cNvPicPr>
            <a:picLocks noChangeAspect="1"/>
          </p:cNvPicPr>
          <p:nvPr>
            <p:custDataLst>
              <p:tags r:id="rId15"/>
            </p:custDataLst>
          </p:nvPr>
        </p:nvPicPr>
        <p:blipFill>
          <a:blip r:embed="rId17"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TS-Letter_Logo Only Layout">
    <p:spTree>
      <p:nvGrpSpPr>
        <p:cNvPr id="1" name=""/>
        <p:cNvGrpSpPr/>
        <p:nvPr/>
      </p:nvGrpSpPr>
      <p:grpSpPr>
        <a:xfrm>
          <a:off x="0" y="0"/>
          <a:ext cx="0" cy="0"/>
          <a:chOff x="0" y="0"/>
          <a:chExt cx="0" cy="0"/>
        </a:xfrm>
      </p:grpSpPr>
      <p:sp>
        <p:nvSpPr>
          <p:cNvPr id="54" name="Rectangle 53"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sp>
        <p:nvSpPr>
          <p:cNvPr id="33" name="Slide Number Placeholder 1"/>
          <p:cNvSpPr txBox="1">
            <a:spLocks/>
          </p:cNvSpPr>
          <p:nvPr>
            <p:custDataLst>
              <p:tags r:id="rId2"/>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6" name="Rectangle 35" descr="insidelogosection" hidden="1"/>
          <p:cNvSpPr/>
          <p:nvPr>
            <p:custDataLst>
              <p:tags r:id="rId3"/>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37" name="TextBox 36" descr="insidelogomaxdimension" hidden="1"/>
          <p:cNvSpPr txBox="1"/>
          <p:nvPr>
            <p:custDataLst>
              <p:tags r:id="rId4"/>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8" name="TextBox 37" descr="insidelogospacer" hidden="1"/>
          <p:cNvSpPr txBox="1"/>
          <p:nvPr>
            <p:custDataLst>
              <p:tags r:id="rId5"/>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39" name="Straight Connector 38" descr="insidelogosectiondivider" hidden="1"/>
          <p:cNvCxnSpPr/>
          <p:nvPr>
            <p:custDataLst>
              <p:tags r:id="rId6"/>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53" name="TextBox 52" descr="insidestampspacer" hidden="1"/>
          <p:cNvSpPr txBox="1"/>
          <p:nvPr>
            <p:custDataLst>
              <p:tags r:id="rId7"/>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5" name="Rectangle 54" descr="insidestampmaxdimension" hidden="1"/>
          <p:cNvSpPr/>
          <p:nvPr>
            <p:custDataLst>
              <p:tags r:id="rId8"/>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21" name="TextBox 20" descr="insidestamp1shape" hidden="1"/>
          <p:cNvSpPr txBox="1"/>
          <p:nvPr>
            <p:custDataLst>
              <p:tags r:id="rId9"/>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2" name="TextBox 21" descr="insidestamp2shape" hidden="1"/>
          <p:cNvSpPr txBox="1"/>
          <p:nvPr>
            <p:custDataLst>
              <p:tags r:id="rId10"/>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8" name="Picture 17" descr="insidebanklogo"/>
          <p:cNvPicPr>
            <a:picLocks noChangeAspect="1"/>
          </p:cNvPicPr>
          <p:nvPr>
            <p:custDataLst>
              <p:tags r:id="rId11"/>
            </p:custDataLst>
          </p:nvPr>
        </p:nvPicPr>
        <p:blipFill>
          <a:blip r:embed="rId13"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TS-Letter_Blank Layout">
    <p:spTree>
      <p:nvGrpSpPr>
        <p:cNvPr id="1" name=""/>
        <p:cNvGrpSpPr/>
        <p:nvPr/>
      </p:nvGrpSpPr>
      <p:grpSpPr>
        <a:xfrm>
          <a:off x="0" y="0"/>
          <a:ext cx="0" cy="0"/>
          <a:chOff x="0" y="0"/>
          <a:chExt cx="0" cy="0"/>
        </a:xfrm>
      </p:grpSpPr>
      <p:sp>
        <p:nvSpPr>
          <p:cNvPr id="54" name="Rectangle 53"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sp>
        <p:nvSpPr>
          <p:cNvPr id="33" name="Slide Number Placeholder 1"/>
          <p:cNvSpPr txBox="1">
            <a:spLocks/>
          </p:cNvSpPr>
          <p:nvPr>
            <p:custDataLst>
              <p:tags r:id="rId2"/>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6" name="Rectangle 35" descr="insidelogosection" hidden="1"/>
          <p:cNvSpPr/>
          <p:nvPr>
            <p:custDataLst>
              <p:tags r:id="rId3"/>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37" name="TextBox 36" descr="insidelogomaxdimension" hidden="1"/>
          <p:cNvSpPr txBox="1"/>
          <p:nvPr>
            <p:custDataLst>
              <p:tags r:id="rId4"/>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8" name="TextBox 37" descr="insidelogospacer" hidden="1"/>
          <p:cNvSpPr txBox="1"/>
          <p:nvPr>
            <p:custDataLst>
              <p:tags r:id="rId5"/>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39" name="Straight Connector 38" descr="insidelogosectiondivider" hidden="1"/>
          <p:cNvCxnSpPr/>
          <p:nvPr>
            <p:custDataLst>
              <p:tags r:id="rId6"/>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53" name="TextBox 52" descr="insidestampspacer" hidden="1"/>
          <p:cNvSpPr txBox="1"/>
          <p:nvPr>
            <p:custDataLst>
              <p:tags r:id="rId7"/>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5" name="Rectangle 54" descr="insidestampmaxdimension" hidden="1"/>
          <p:cNvSpPr/>
          <p:nvPr>
            <p:custDataLst>
              <p:tags r:id="rId8"/>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21" name="TextBox 20" descr="insidestamp1shape" hidden="1"/>
          <p:cNvSpPr txBox="1"/>
          <p:nvPr>
            <p:custDataLst>
              <p:tags r:id="rId9"/>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2" name="TextBox 21" descr="insidestamp2shape" hidden="1"/>
          <p:cNvSpPr txBox="1"/>
          <p:nvPr>
            <p:custDataLst>
              <p:tags r:id="rId10"/>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spTree>
    <p:extLst>
      <p:ext uri="{BB962C8B-B14F-4D97-AF65-F5344CB8AC3E}">
        <p14:creationId xmlns:p14="http://schemas.microsoft.com/office/powerpoint/2010/main" val="117886671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slide for full bleed image - banner botto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3AE1883-0942-4AA3-9DB2-9C7C3A0314B1}" type="slidenum">
              <a:rPr lang="en-US" smtClean="0"/>
              <a:pPr/>
              <a:t>‹#›</a:t>
            </a:fld>
            <a:endParaRPr lang="en-US" dirty="0"/>
          </a:p>
        </p:txBody>
      </p:sp>
      <p:sp>
        <p:nvSpPr>
          <p:cNvPr id="4" name="Text Placeholder 50"/>
          <p:cNvSpPr>
            <a:spLocks noGrp="1"/>
          </p:cNvSpPr>
          <p:nvPr>
            <p:ph type="body" sz="quarter" idx="16" hasCustomPrompt="1"/>
            <p:custDataLst>
              <p:tags r:id="rId1"/>
            </p:custDataLst>
          </p:nvPr>
        </p:nvSpPr>
        <p:spPr>
          <a:xfrm>
            <a:off x="358775" y="3867030"/>
            <a:ext cx="9351963" cy="720000"/>
          </a:xfrm>
          <a:prstGeom prst="rect">
            <a:avLst/>
          </a:prstGeom>
        </p:spPr>
        <p:txBody>
          <a:bodyPr lIns="0" tIns="0" rIns="0" bIns="0">
            <a:normAutofit/>
          </a:bodyPr>
          <a:lstStyle>
            <a:lvl1pPr marL="0" indent="0">
              <a:lnSpc>
                <a:spcPts val="5000"/>
              </a:lnSpc>
              <a:spcBef>
                <a:spcPts val="0"/>
              </a:spcBef>
              <a:buFontTx/>
              <a:buNone/>
              <a:defRPr sz="4800">
                <a:solidFill>
                  <a:schemeClr val="bg1"/>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Cover or Divider Title</a:t>
            </a:r>
          </a:p>
        </p:txBody>
      </p:sp>
      <p:sp>
        <p:nvSpPr>
          <p:cNvPr id="5" name="Text Placeholder 50"/>
          <p:cNvSpPr>
            <a:spLocks noGrp="1"/>
          </p:cNvSpPr>
          <p:nvPr>
            <p:ph type="body" sz="quarter" idx="17" hasCustomPrompt="1"/>
            <p:custDataLst>
              <p:tags r:id="rId2"/>
            </p:custDataLst>
          </p:nvPr>
        </p:nvSpPr>
        <p:spPr>
          <a:xfrm>
            <a:off x="358775" y="4742102"/>
            <a:ext cx="9351169" cy="360000"/>
          </a:xfrm>
          <a:prstGeom prst="rect">
            <a:avLst/>
          </a:prstGeom>
        </p:spPr>
        <p:txBody>
          <a:bodyPr lIns="0" tIns="0" rIns="0" bIns="0"/>
          <a:lstStyle>
            <a:lvl1pPr marL="0" indent="0">
              <a:spcBef>
                <a:spcPts val="0"/>
              </a:spcBef>
              <a:buFontTx/>
              <a:buNone/>
              <a:defRPr sz="2400">
                <a:solidFill>
                  <a:schemeClr val="bg1"/>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731" marR="0" lvl="0" indent="-353731" algn="l" defTabSz="473173" rtl="0" eaLnBrk="1" fontAlgn="base" latinLnBrk="0" hangingPunct="1">
              <a:lnSpc>
                <a:spcPct val="100000"/>
              </a:lnSpc>
              <a:spcBef>
                <a:spcPct val="20000"/>
              </a:spcBef>
              <a:spcAft>
                <a:spcPct val="0"/>
              </a:spcAft>
              <a:buClrTx/>
              <a:buSzTx/>
              <a:buFontTx/>
              <a:buNone/>
              <a:tabLst/>
              <a:defRPr/>
            </a:pPr>
            <a:r>
              <a:rPr lang="en-US" dirty="0"/>
              <a:t>Optional Subtitle</a:t>
            </a:r>
          </a:p>
        </p:txBody>
      </p:sp>
      <p:sp>
        <p:nvSpPr>
          <p:cNvPr id="6" name="Text Placeholder 50"/>
          <p:cNvSpPr>
            <a:spLocks noGrp="1"/>
          </p:cNvSpPr>
          <p:nvPr>
            <p:ph type="body" sz="quarter" idx="18" hasCustomPrompt="1"/>
            <p:custDataLst>
              <p:tags r:id="rId3"/>
            </p:custDataLst>
          </p:nvPr>
        </p:nvSpPr>
        <p:spPr>
          <a:xfrm>
            <a:off x="358775" y="5394002"/>
            <a:ext cx="9351963" cy="288000"/>
          </a:xfrm>
          <a:prstGeom prst="rect">
            <a:avLst/>
          </a:prstGeom>
        </p:spPr>
        <p:txBody>
          <a:bodyPr lIns="0" tIns="0" rIns="0" bIns="0"/>
          <a:lstStyle>
            <a:lvl1pPr marL="0" indent="0">
              <a:spcBef>
                <a:spcPts val="0"/>
              </a:spcBef>
              <a:buFontTx/>
              <a:buNone/>
              <a:defRPr sz="1800" baseline="0">
                <a:solidFill>
                  <a:schemeClr val="bg1"/>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Author/Presenter Name</a:t>
            </a:r>
          </a:p>
        </p:txBody>
      </p:sp>
      <p:sp>
        <p:nvSpPr>
          <p:cNvPr id="7" name="Text Placeholder 50"/>
          <p:cNvSpPr>
            <a:spLocks noGrp="1"/>
          </p:cNvSpPr>
          <p:nvPr>
            <p:ph type="body" sz="quarter" idx="19" hasCustomPrompt="1"/>
            <p:custDataLst>
              <p:tags r:id="rId4"/>
            </p:custDataLst>
          </p:nvPr>
        </p:nvSpPr>
        <p:spPr>
          <a:xfrm>
            <a:off x="358775" y="5682002"/>
            <a:ext cx="9351963" cy="252000"/>
          </a:xfrm>
          <a:prstGeom prst="rect">
            <a:avLst/>
          </a:prstGeom>
        </p:spPr>
        <p:txBody>
          <a:bodyPr lIns="0" tIns="0" rIns="0" bIns="0"/>
          <a:lstStyle>
            <a:lvl1pPr marL="0" indent="0">
              <a:spcBef>
                <a:spcPts val="0"/>
              </a:spcBef>
              <a:buFontTx/>
              <a:buNone/>
              <a:defRPr sz="1200">
                <a:solidFill>
                  <a:schemeClr val="bg1"/>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Presentation/Document Date</a:t>
            </a:r>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slide for full bleed image - banner to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3AE1883-0942-4AA3-9DB2-9C7C3A0314B1}" type="slidenum">
              <a:rPr lang="en-US" smtClean="0"/>
              <a:pPr/>
              <a:t>‹#›</a:t>
            </a:fld>
            <a:endParaRPr lang="en-US" dirty="0"/>
          </a:p>
        </p:txBody>
      </p:sp>
      <p:sp>
        <p:nvSpPr>
          <p:cNvPr id="4" name="Text Placeholder 50"/>
          <p:cNvSpPr>
            <a:spLocks noGrp="1"/>
          </p:cNvSpPr>
          <p:nvPr>
            <p:ph type="body" sz="quarter" idx="16" hasCustomPrompt="1"/>
            <p:custDataLst>
              <p:tags r:id="rId1"/>
            </p:custDataLst>
          </p:nvPr>
        </p:nvSpPr>
        <p:spPr>
          <a:xfrm>
            <a:off x="358775" y="1737911"/>
            <a:ext cx="9351963" cy="720000"/>
          </a:xfrm>
          <a:prstGeom prst="rect">
            <a:avLst/>
          </a:prstGeom>
        </p:spPr>
        <p:txBody>
          <a:bodyPr lIns="0" tIns="0" rIns="0" bIns="0">
            <a:normAutofit/>
          </a:bodyPr>
          <a:lstStyle>
            <a:lvl1pPr marL="0" indent="0">
              <a:lnSpc>
                <a:spcPts val="5000"/>
              </a:lnSpc>
              <a:spcBef>
                <a:spcPts val="0"/>
              </a:spcBef>
              <a:buFontTx/>
              <a:buNone/>
              <a:defRPr sz="4800">
                <a:solidFill>
                  <a:schemeClr val="bg1"/>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Cover or Divider Title</a:t>
            </a:r>
          </a:p>
        </p:txBody>
      </p:sp>
      <p:sp>
        <p:nvSpPr>
          <p:cNvPr id="5" name="Text Placeholder 50"/>
          <p:cNvSpPr>
            <a:spLocks noGrp="1"/>
          </p:cNvSpPr>
          <p:nvPr>
            <p:ph type="body" sz="quarter" idx="17" hasCustomPrompt="1"/>
            <p:custDataLst>
              <p:tags r:id="rId2"/>
            </p:custDataLst>
          </p:nvPr>
        </p:nvSpPr>
        <p:spPr>
          <a:xfrm>
            <a:off x="358775" y="2612983"/>
            <a:ext cx="9351169" cy="360000"/>
          </a:xfrm>
          <a:prstGeom prst="rect">
            <a:avLst/>
          </a:prstGeom>
        </p:spPr>
        <p:txBody>
          <a:bodyPr lIns="0" tIns="0" rIns="0" bIns="0"/>
          <a:lstStyle>
            <a:lvl1pPr marL="0" indent="0">
              <a:spcBef>
                <a:spcPts val="0"/>
              </a:spcBef>
              <a:buFontTx/>
              <a:buNone/>
              <a:defRPr sz="2400">
                <a:solidFill>
                  <a:schemeClr val="bg1"/>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731" marR="0" lvl="0" indent="-353731" algn="l" defTabSz="473173" rtl="0" eaLnBrk="1" fontAlgn="base" latinLnBrk="0" hangingPunct="1">
              <a:lnSpc>
                <a:spcPct val="100000"/>
              </a:lnSpc>
              <a:spcBef>
                <a:spcPct val="20000"/>
              </a:spcBef>
              <a:spcAft>
                <a:spcPct val="0"/>
              </a:spcAft>
              <a:buClrTx/>
              <a:buSzTx/>
              <a:buFontTx/>
              <a:buNone/>
              <a:tabLst/>
              <a:defRPr/>
            </a:pPr>
            <a:r>
              <a:rPr lang="en-US" dirty="0"/>
              <a:t>Optional Subtitle</a:t>
            </a:r>
          </a:p>
        </p:txBody>
      </p:sp>
      <p:sp>
        <p:nvSpPr>
          <p:cNvPr id="6" name="Text Placeholder 50"/>
          <p:cNvSpPr>
            <a:spLocks noGrp="1"/>
          </p:cNvSpPr>
          <p:nvPr>
            <p:ph type="body" sz="quarter" idx="18" hasCustomPrompt="1"/>
            <p:custDataLst>
              <p:tags r:id="rId3"/>
            </p:custDataLst>
          </p:nvPr>
        </p:nvSpPr>
        <p:spPr>
          <a:xfrm>
            <a:off x="358775" y="3264883"/>
            <a:ext cx="9351963" cy="288000"/>
          </a:xfrm>
          <a:prstGeom prst="rect">
            <a:avLst/>
          </a:prstGeom>
        </p:spPr>
        <p:txBody>
          <a:bodyPr lIns="0" tIns="0" rIns="0" bIns="0"/>
          <a:lstStyle>
            <a:lvl1pPr marL="0" indent="0">
              <a:spcBef>
                <a:spcPts val="0"/>
              </a:spcBef>
              <a:buFontTx/>
              <a:buNone/>
              <a:defRPr sz="1800" baseline="0">
                <a:solidFill>
                  <a:schemeClr val="bg1"/>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Author/Presenter Name</a:t>
            </a:r>
          </a:p>
        </p:txBody>
      </p:sp>
      <p:sp>
        <p:nvSpPr>
          <p:cNvPr id="7" name="Text Placeholder 50"/>
          <p:cNvSpPr>
            <a:spLocks noGrp="1"/>
          </p:cNvSpPr>
          <p:nvPr>
            <p:ph type="body" sz="quarter" idx="19" hasCustomPrompt="1"/>
            <p:custDataLst>
              <p:tags r:id="rId4"/>
            </p:custDataLst>
          </p:nvPr>
        </p:nvSpPr>
        <p:spPr>
          <a:xfrm>
            <a:off x="358775" y="3552883"/>
            <a:ext cx="9351963" cy="252000"/>
          </a:xfrm>
          <a:prstGeom prst="rect">
            <a:avLst/>
          </a:prstGeom>
        </p:spPr>
        <p:txBody>
          <a:bodyPr lIns="0" tIns="0" rIns="0" bIns="0"/>
          <a:lstStyle>
            <a:lvl1pPr marL="0" indent="0">
              <a:spcBef>
                <a:spcPts val="0"/>
              </a:spcBef>
              <a:buFontTx/>
              <a:buNone/>
              <a:defRPr sz="1200">
                <a:solidFill>
                  <a:schemeClr val="bg1"/>
                </a:solidFill>
                <a:latin typeface="Calibri" pitchFamily="34" charset="0"/>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lvl="0"/>
            <a:r>
              <a:rPr lang="en-US" dirty="0"/>
              <a:t>Presentation/Document Date</a:t>
            </a:r>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Main Slide - Blank">
    <p:spTree>
      <p:nvGrpSpPr>
        <p:cNvPr id="1" name=""/>
        <p:cNvGrpSpPr/>
        <p:nvPr/>
      </p:nvGrpSpPr>
      <p:grpSpPr>
        <a:xfrm>
          <a:off x="0" y="0"/>
          <a:ext cx="0" cy="0"/>
          <a:chOff x="0" y="0"/>
          <a:chExt cx="0" cy="0"/>
        </a:xfrm>
      </p:grpSpPr>
      <p:sp>
        <p:nvSpPr>
          <p:cNvPr id="3" name="TextBox 2" descr="insidestamp1shape" hidden="1"/>
          <p:cNvSpPr txBox="1"/>
          <p:nvPr>
            <p:custDataLst>
              <p:tags r:id="rId1"/>
            </p:custDataLst>
          </p:nvPr>
        </p:nvSpPr>
        <p:spPr>
          <a:xfrm>
            <a:off x="358775" y="7002463"/>
            <a:ext cx="1095375" cy="185737"/>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4" name="TextBox 3" descr="insidestamp2shape" hidden="1"/>
          <p:cNvSpPr txBox="1"/>
          <p:nvPr>
            <p:custDataLst>
              <p:tags r:id="rId2"/>
            </p:custDataLst>
          </p:nvPr>
        </p:nvSpPr>
        <p:spPr>
          <a:xfrm>
            <a:off x="1589088" y="7002463"/>
            <a:ext cx="571500" cy="185737"/>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cxnSp>
        <p:nvCxnSpPr>
          <p:cNvPr id="5" name="Straight Connector 4"/>
          <p:cNvCxnSpPr/>
          <p:nvPr>
            <p:custDataLst>
              <p:tags r:id="rId3"/>
            </p:custDataLst>
          </p:nvPr>
        </p:nvCxnSpPr>
        <p:spPr>
          <a:xfrm>
            <a:off x="358775" y="1008063"/>
            <a:ext cx="9340850" cy="158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txBox="1">
            <a:spLocks/>
          </p:cNvSpPr>
          <p:nvPr>
            <p:custDataLst>
              <p:tags r:id="rId4"/>
            </p:custDataLst>
          </p:nvPr>
        </p:nvSpPr>
        <p:spPr>
          <a:xfrm>
            <a:off x="358775" y="7188200"/>
            <a:ext cx="406400" cy="179388"/>
          </a:xfrm>
          <a:prstGeom prst="rect">
            <a:avLst/>
          </a:prstGeom>
        </p:spPr>
        <p:txBody>
          <a:bodyPr lIns="0" tIns="0" rIns="0" bIns="0" anchor="b"/>
          <a:lstStyle/>
          <a:p>
            <a:pPr>
              <a:defRPr/>
            </a:pPr>
            <a:fld id="{450D4E15-4CDC-4CF1-97C0-30067383C8BE}"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cxnSp>
        <p:nvCxnSpPr>
          <p:cNvPr id="7" name="Straight Connector 6"/>
          <p:cNvCxnSpPr/>
          <p:nvPr>
            <p:custDataLst>
              <p:tags r:id="rId5"/>
            </p:custDataLst>
          </p:nvPr>
        </p:nvCxnSpPr>
        <p:spPr>
          <a:xfrm>
            <a:off x="358775" y="1008063"/>
            <a:ext cx="9340850" cy="1587"/>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txBox="1">
            <a:spLocks/>
          </p:cNvSpPr>
          <p:nvPr>
            <p:custDataLst>
              <p:tags r:id="rId6"/>
            </p:custDataLst>
          </p:nvPr>
        </p:nvSpPr>
        <p:spPr>
          <a:xfrm>
            <a:off x="358775" y="7188200"/>
            <a:ext cx="406400" cy="179388"/>
          </a:xfrm>
          <a:prstGeom prst="rect">
            <a:avLst/>
          </a:prstGeom>
        </p:spPr>
        <p:txBody>
          <a:bodyPr lIns="0" tIns="0" rIns="0" bIns="0" anchor="b"/>
          <a:lstStyle/>
          <a:p>
            <a:pPr>
              <a:defRPr/>
            </a:pPr>
            <a:fld id="{4BA6D86B-40B8-4BDF-89A6-3D5A74D8E455}"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9" name="Rectangle 8" descr="insidelogosection" hidden="1"/>
          <p:cNvSpPr/>
          <p:nvPr>
            <p:custDataLst>
              <p:tags r:id="rId7"/>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lgn="ctr" defTabSz="521437" fontAlgn="auto">
              <a:spcBef>
                <a:spcPts val="0"/>
              </a:spcBef>
              <a:spcAft>
                <a:spcPts val="0"/>
              </a:spcAft>
              <a:defRPr/>
            </a:pPr>
            <a:r>
              <a:rPr lang="en-GB" sz="1600" dirty="0">
                <a:noFill/>
                <a:cs typeface="Arial"/>
              </a:rPr>
              <a:t>align:right;flow:left</a:t>
            </a:r>
          </a:p>
        </p:txBody>
      </p:sp>
      <p:sp>
        <p:nvSpPr>
          <p:cNvPr id="10" name="TextBox 9" descr="insidelogomaxdimension" hidden="1"/>
          <p:cNvSpPr txBox="1"/>
          <p:nvPr>
            <p:custDataLst>
              <p:tags r:id="rId8"/>
            </p:custDataLst>
          </p:nvPr>
        </p:nvSpPr>
        <p:spPr>
          <a:xfrm>
            <a:off x="8801213" y="6900200"/>
            <a:ext cx="900000" cy="288000"/>
          </a:xfrm>
          <a:prstGeom prst="rect">
            <a:avLst/>
          </a:prstGeom>
          <a:noFill/>
          <a:ln w="3175">
            <a:noFill/>
          </a:ln>
        </p:spPr>
        <p:txBody>
          <a:bodyPr wrap="none" lIns="0" tIns="0" rIns="0" bIns="0" anchor="ctr"/>
          <a:lstStyle/>
          <a:p>
            <a:pPr algn="ctr" defTabSz="473173">
              <a:defRPr/>
            </a:pPr>
            <a:r>
              <a:rPr lang="en-US" sz="800" dirty="0">
                <a:noFill/>
                <a:latin typeface="Calibri" pitchFamily="34" charset="0"/>
              </a:rPr>
              <a:t>Max. logo size</a:t>
            </a:r>
          </a:p>
          <a:p>
            <a:pPr algn="ctr" defTabSz="473173">
              <a:defRPr/>
            </a:pPr>
            <a:r>
              <a:rPr lang="en-US" sz="800" dirty="0">
                <a:noFill/>
                <a:latin typeface="Calibri" pitchFamily="34" charset="0"/>
              </a:rPr>
              <a:t>(H) 8 x (W) 25</a:t>
            </a:r>
            <a:endParaRPr lang="en-GB" sz="800" dirty="0">
              <a:noFill/>
              <a:latin typeface="Calibri" pitchFamily="34" charset="0"/>
            </a:endParaRPr>
          </a:p>
        </p:txBody>
      </p:sp>
      <p:sp>
        <p:nvSpPr>
          <p:cNvPr id="11" name="TextBox 10" descr="insidelogospacer" hidden="1"/>
          <p:cNvSpPr txBox="1"/>
          <p:nvPr>
            <p:custDataLst>
              <p:tags r:id="rId9"/>
            </p:custDataLst>
          </p:nvPr>
        </p:nvSpPr>
        <p:spPr>
          <a:xfrm>
            <a:off x="8621213" y="6621812"/>
            <a:ext cx="180000" cy="288000"/>
          </a:xfrm>
          <a:prstGeom prst="rect">
            <a:avLst/>
          </a:prstGeom>
          <a:noFill/>
          <a:ln w="3175">
            <a:noFill/>
          </a:ln>
        </p:spPr>
        <p:txBody>
          <a:bodyPr wrap="none" lIns="0" tIns="0" rIns="0" bIns="0" anchor="ctr"/>
          <a:lstStyle/>
          <a:p>
            <a:pPr algn="ctr" defTabSz="473173">
              <a:defRPr/>
            </a:pPr>
            <a:r>
              <a:rPr lang="en-GB" sz="800" dirty="0">
                <a:noFill/>
                <a:latin typeface="Calibri" pitchFamily="34" charset="0"/>
              </a:rPr>
              <a:t>5</a:t>
            </a:r>
          </a:p>
        </p:txBody>
      </p:sp>
      <p:cxnSp>
        <p:nvCxnSpPr>
          <p:cNvPr id="12" name="Straight Connector 13" descr="insidelogosectiondivider" hidden="1"/>
          <p:cNvCxnSpPr>
            <a:cxnSpLocks noChangeShapeType="1"/>
          </p:cNvCxnSpPr>
          <p:nvPr>
            <p:custDataLst>
              <p:tags r:id="rId10"/>
            </p:custDataLst>
          </p:nvPr>
        </p:nvCxnSpPr>
        <p:spPr bwMode="auto">
          <a:xfrm rot="16200000" flipH="1">
            <a:off x="6317456" y="7044532"/>
            <a:ext cx="287337" cy="0"/>
          </a:xfrm>
          <a:prstGeom prst="line">
            <a:avLst/>
          </a:prstGeom>
          <a:noFill/>
          <a:ln w="6350" algn="ctr">
            <a:solidFill>
              <a:srgbClr val="000000"/>
            </a:solidFill>
            <a:round/>
            <a:headEnd/>
            <a:tailEnd/>
          </a:ln>
        </p:spPr>
      </p:cxnSp>
      <p:sp>
        <p:nvSpPr>
          <p:cNvPr id="13" name="TextBox 12" descr="insidestampspacer" hidden="1"/>
          <p:cNvSpPr txBox="1"/>
          <p:nvPr>
            <p:custDataLst>
              <p:tags r:id="rId11"/>
            </p:custDataLst>
          </p:nvPr>
        </p:nvSpPr>
        <p:spPr>
          <a:xfrm>
            <a:off x="1471756" y="6843152"/>
            <a:ext cx="108000" cy="180000"/>
          </a:xfrm>
          <a:prstGeom prst="rect">
            <a:avLst/>
          </a:prstGeom>
          <a:noFill/>
          <a:ln w="3175">
            <a:noFill/>
          </a:ln>
        </p:spPr>
        <p:txBody>
          <a:bodyPr wrap="none" lIns="0" tIns="0" rIns="0" bIns="0" anchor="ctr"/>
          <a:lstStyle/>
          <a:p>
            <a:pPr algn="ctr" defTabSz="473173">
              <a:defRPr/>
            </a:pPr>
            <a:r>
              <a:rPr lang="en-US" sz="800" dirty="0">
                <a:noFill/>
                <a:latin typeface="Calibri" pitchFamily="34" charset="0"/>
              </a:rPr>
              <a:t>3</a:t>
            </a:r>
            <a:endParaRPr lang="en-GB" sz="800" dirty="0">
              <a:noFill/>
              <a:latin typeface="Calibri" pitchFamily="34" charset="0"/>
            </a:endParaRPr>
          </a:p>
        </p:txBody>
      </p:sp>
      <p:sp>
        <p:nvSpPr>
          <p:cNvPr id="14" name="Rectangle 13" descr="insidestampmaxdimension" hidden="1"/>
          <p:cNvSpPr/>
          <p:nvPr>
            <p:custDataLst>
              <p:tags r:id="rId12"/>
            </p:custDataLst>
          </p:nvPr>
        </p:nvSpPr>
        <p:spPr bwMode="auto">
          <a:xfrm>
            <a:off x="358775" y="6621463"/>
            <a:ext cx="2700338" cy="1809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lgn="ctr" defTabSz="520700">
              <a:defRPr/>
            </a:pPr>
            <a:endParaRPr lang="en-GB" sz="1600" dirty="0">
              <a:solidFill>
                <a:schemeClr val="tx1"/>
              </a:solidFill>
              <a:ea typeface="ＭＳ Ｐゴシック" pitchFamily="34" charset="-128"/>
            </a:endParaRPr>
          </a:p>
        </p:txBody>
      </p:sp>
      <p:sp>
        <p:nvSpPr>
          <p:cNvPr id="16" name="Rectangle 15" descr="insidestampsection" hidden="1"/>
          <p:cNvSpPr/>
          <p:nvPr>
            <p:custDataLst>
              <p:tags r:id="rId13"/>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lgn="ctr" defTabSz="521437" fontAlgn="auto">
              <a:spcBef>
                <a:spcPts val="0"/>
              </a:spcBef>
              <a:spcAft>
                <a:spcPts val="0"/>
              </a:spcAft>
              <a:defRPr/>
            </a:pPr>
            <a:r>
              <a:rPr lang="en-GB" sz="1600" dirty="0">
                <a:noFill/>
                <a:cs typeface="Arial"/>
              </a:rPr>
              <a:t>align:left;flow:right</a:t>
            </a:r>
          </a:p>
        </p:txBody>
      </p:sp>
      <p:sp>
        <p:nvSpPr>
          <p:cNvPr id="42" name="Text Placeholder 41"/>
          <p:cNvSpPr>
            <a:spLocks noGrp="1"/>
          </p:cNvSpPr>
          <p:nvPr>
            <p:ph type="body" sz="quarter" idx="10" hasCustomPrompt="1"/>
            <p:custDataLst>
              <p:tags r:id="rId14"/>
            </p:custDataLst>
          </p:nvPr>
        </p:nvSpPr>
        <p:spPr>
          <a:xfrm>
            <a:off x="358775" y="360000"/>
            <a:ext cx="7542438" cy="360000"/>
          </a:xfrm>
          <a:prstGeom prst="rect">
            <a:avLst/>
          </a:prstGeom>
        </p:spPr>
        <p:txBody>
          <a:bodyPr/>
          <a:lstStyle>
            <a:lvl1pPr marL="0" marR="0" indent="0" algn="l" defTabSz="473075"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3075" rtl="0" eaLnBrk="1" fontAlgn="base" latinLnBrk="0" hangingPunct="1">
              <a:lnSpc>
                <a:spcPct val="100000"/>
              </a:lnSpc>
              <a:spcBef>
                <a:spcPts val="0"/>
              </a:spcBef>
              <a:spcAft>
                <a:spcPct val="0"/>
              </a:spcAft>
              <a:buClrTx/>
              <a:buSzTx/>
              <a:buFontTx/>
              <a:buNone/>
              <a:tabLst/>
              <a:defRPr/>
            </a:pPr>
            <a:r>
              <a:rPr lang="en-US" dirty="0"/>
              <a:t>Click to edit Header</a:t>
            </a:r>
          </a:p>
          <a:p>
            <a:pPr lvl="0"/>
            <a:endParaRPr lang="en-US" dirty="0"/>
          </a:p>
        </p:txBody>
      </p:sp>
      <p:pic>
        <p:nvPicPr>
          <p:cNvPr id="17" name="Picture 16" descr="insidebanklogo"/>
          <p:cNvPicPr>
            <a:picLocks noChangeAspect="1"/>
          </p:cNvPicPr>
          <p:nvPr>
            <p:custDataLst>
              <p:tags r:id="rId15"/>
            </p:custDataLst>
          </p:nvPr>
        </p:nvPicPr>
        <p:blipFill>
          <a:blip r:embed="rId17" cstate="print"/>
          <a:stretch>
            <a:fillRect/>
          </a:stretch>
        </p:blipFill>
        <p:spPr>
          <a:xfrm>
            <a:off x="8351521" y="356615"/>
            <a:ext cx="1349693" cy="34861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Main Slide - Blank">
    <p:spTree>
      <p:nvGrpSpPr>
        <p:cNvPr id="1" name=""/>
        <p:cNvGrpSpPr/>
        <p:nvPr/>
      </p:nvGrpSpPr>
      <p:grpSpPr>
        <a:xfrm>
          <a:off x="0" y="0"/>
          <a:ext cx="0" cy="0"/>
          <a:chOff x="0" y="0"/>
          <a:chExt cx="0" cy="0"/>
        </a:xfrm>
      </p:grpSpPr>
      <p:sp>
        <p:nvSpPr>
          <p:cNvPr id="3" name="TextBox 2" descr="insidestamp1shape" hidden="1"/>
          <p:cNvSpPr txBox="1"/>
          <p:nvPr userDrawn="1">
            <p:custDataLst>
              <p:tags r:id="rId1"/>
            </p:custDataLst>
          </p:nvPr>
        </p:nvSpPr>
        <p:spPr>
          <a:xfrm>
            <a:off x="358775" y="7002463"/>
            <a:ext cx="1095375" cy="185737"/>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4" name="TextBox 3" descr="insidestamp2shape" hidden="1"/>
          <p:cNvSpPr txBox="1"/>
          <p:nvPr userDrawn="1">
            <p:custDataLst>
              <p:tags r:id="rId2"/>
            </p:custDataLst>
          </p:nvPr>
        </p:nvSpPr>
        <p:spPr>
          <a:xfrm>
            <a:off x="1589088" y="7002463"/>
            <a:ext cx="571500" cy="185737"/>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cxnSp>
        <p:nvCxnSpPr>
          <p:cNvPr id="5" name="Straight Connector 4"/>
          <p:cNvCxnSpPr/>
          <p:nvPr>
            <p:custDataLst>
              <p:tags r:id="rId3"/>
            </p:custDataLst>
          </p:nvPr>
        </p:nvCxnSpPr>
        <p:spPr>
          <a:xfrm>
            <a:off x="358775" y="1008063"/>
            <a:ext cx="9340850" cy="158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txBox="1">
            <a:spLocks/>
          </p:cNvSpPr>
          <p:nvPr>
            <p:custDataLst>
              <p:tags r:id="rId4"/>
            </p:custDataLst>
          </p:nvPr>
        </p:nvSpPr>
        <p:spPr>
          <a:xfrm>
            <a:off x="358775" y="7188200"/>
            <a:ext cx="406400" cy="179388"/>
          </a:xfrm>
          <a:prstGeom prst="rect">
            <a:avLst/>
          </a:prstGeom>
        </p:spPr>
        <p:txBody>
          <a:bodyPr lIns="0" tIns="0" rIns="0" bIns="0" anchor="b"/>
          <a:lstStyle/>
          <a:p>
            <a:pPr>
              <a:defRPr/>
            </a:pPr>
            <a:fld id="{450D4E15-4CDC-4CF1-97C0-30067383C8BE}"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cxnSp>
        <p:nvCxnSpPr>
          <p:cNvPr id="7" name="Straight Connector 6"/>
          <p:cNvCxnSpPr/>
          <p:nvPr userDrawn="1">
            <p:custDataLst>
              <p:tags r:id="rId5"/>
            </p:custDataLst>
          </p:nvPr>
        </p:nvCxnSpPr>
        <p:spPr>
          <a:xfrm>
            <a:off x="358775" y="1008063"/>
            <a:ext cx="9340850" cy="1587"/>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txBox="1">
            <a:spLocks/>
          </p:cNvSpPr>
          <p:nvPr userDrawn="1">
            <p:custDataLst>
              <p:tags r:id="rId6"/>
            </p:custDataLst>
          </p:nvPr>
        </p:nvSpPr>
        <p:spPr>
          <a:xfrm>
            <a:off x="358775" y="7188200"/>
            <a:ext cx="406400" cy="179388"/>
          </a:xfrm>
          <a:prstGeom prst="rect">
            <a:avLst/>
          </a:prstGeom>
        </p:spPr>
        <p:txBody>
          <a:bodyPr lIns="0" tIns="0" rIns="0" bIns="0" anchor="b"/>
          <a:lstStyle/>
          <a:p>
            <a:pPr>
              <a:defRPr/>
            </a:pPr>
            <a:fld id="{4BA6D86B-40B8-4BDF-89A6-3D5A74D8E455}"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9" name="Rectangle 8" descr="insidelogosection" hidden="1"/>
          <p:cNvSpPr/>
          <p:nvPr userDrawn="1">
            <p:custDataLst>
              <p:tags r:id="rId7"/>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lgn="ctr" defTabSz="521437" fontAlgn="auto">
              <a:spcBef>
                <a:spcPts val="0"/>
              </a:spcBef>
              <a:spcAft>
                <a:spcPts val="0"/>
              </a:spcAft>
              <a:defRPr/>
            </a:pPr>
            <a:r>
              <a:rPr lang="en-GB" sz="1600" dirty="0">
                <a:noFill/>
                <a:cs typeface="Arial"/>
              </a:rPr>
              <a:t>align:right;flow:left</a:t>
            </a:r>
          </a:p>
        </p:txBody>
      </p:sp>
      <p:sp>
        <p:nvSpPr>
          <p:cNvPr id="10" name="TextBox 9" descr="insidelogomaxdimension" hidden="1"/>
          <p:cNvSpPr txBox="1"/>
          <p:nvPr userDrawn="1">
            <p:custDataLst>
              <p:tags r:id="rId8"/>
            </p:custDataLst>
          </p:nvPr>
        </p:nvSpPr>
        <p:spPr>
          <a:xfrm>
            <a:off x="8801213" y="6900200"/>
            <a:ext cx="900000" cy="288000"/>
          </a:xfrm>
          <a:prstGeom prst="rect">
            <a:avLst/>
          </a:prstGeom>
          <a:noFill/>
          <a:ln w="3175">
            <a:noFill/>
          </a:ln>
        </p:spPr>
        <p:txBody>
          <a:bodyPr wrap="none" lIns="0" tIns="0" rIns="0" bIns="0" anchor="ctr"/>
          <a:lstStyle/>
          <a:p>
            <a:pPr algn="ctr" defTabSz="473173">
              <a:defRPr/>
            </a:pPr>
            <a:r>
              <a:rPr lang="en-US" sz="800" dirty="0">
                <a:noFill/>
                <a:latin typeface="Calibri" pitchFamily="34" charset="0"/>
              </a:rPr>
              <a:t>Max. logo size</a:t>
            </a:r>
          </a:p>
          <a:p>
            <a:pPr algn="ctr" defTabSz="473173">
              <a:defRPr/>
            </a:pPr>
            <a:r>
              <a:rPr lang="en-US" sz="800" dirty="0">
                <a:noFill/>
                <a:latin typeface="Calibri" pitchFamily="34" charset="0"/>
              </a:rPr>
              <a:t>(H) 8 x (W) 25</a:t>
            </a:r>
            <a:endParaRPr lang="en-GB" sz="800" dirty="0">
              <a:noFill/>
              <a:latin typeface="Calibri" pitchFamily="34" charset="0"/>
            </a:endParaRPr>
          </a:p>
        </p:txBody>
      </p:sp>
      <p:sp>
        <p:nvSpPr>
          <p:cNvPr id="11" name="TextBox 10" descr="insidelogospacer" hidden="1"/>
          <p:cNvSpPr txBox="1"/>
          <p:nvPr userDrawn="1">
            <p:custDataLst>
              <p:tags r:id="rId9"/>
            </p:custDataLst>
          </p:nvPr>
        </p:nvSpPr>
        <p:spPr>
          <a:xfrm>
            <a:off x="8621213" y="6621812"/>
            <a:ext cx="180000" cy="288000"/>
          </a:xfrm>
          <a:prstGeom prst="rect">
            <a:avLst/>
          </a:prstGeom>
          <a:noFill/>
          <a:ln w="3175">
            <a:noFill/>
          </a:ln>
        </p:spPr>
        <p:txBody>
          <a:bodyPr wrap="none" lIns="0" tIns="0" rIns="0" bIns="0" anchor="ctr"/>
          <a:lstStyle/>
          <a:p>
            <a:pPr algn="ctr" defTabSz="473173">
              <a:defRPr/>
            </a:pPr>
            <a:r>
              <a:rPr lang="en-GB" sz="800" dirty="0">
                <a:noFill/>
                <a:latin typeface="Calibri" pitchFamily="34" charset="0"/>
              </a:rPr>
              <a:t>5</a:t>
            </a:r>
          </a:p>
        </p:txBody>
      </p:sp>
      <p:cxnSp>
        <p:nvCxnSpPr>
          <p:cNvPr id="12" name="Straight Connector 13" descr="insidelogosectiondivider" hidden="1"/>
          <p:cNvCxnSpPr>
            <a:cxnSpLocks noChangeShapeType="1"/>
          </p:cNvCxnSpPr>
          <p:nvPr userDrawn="1">
            <p:custDataLst>
              <p:tags r:id="rId10"/>
            </p:custDataLst>
          </p:nvPr>
        </p:nvCxnSpPr>
        <p:spPr bwMode="auto">
          <a:xfrm rot="16200000" flipH="1">
            <a:off x="6317456" y="7044532"/>
            <a:ext cx="287337" cy="0"/>
          </a:xfrm>
          <a:prstGeom prst="line">
            <a:avLst/>
          </a:prstGeom>
          <a:noFill/>
          <a:ln w="6350" algn="ctr">
            <a:solidFill>
              <a:srgbClr val="000000"/>
            </a:solidFill>
            <a:round/>
            <a:headEnd/>
            <a:tailEnd/>
          </a:ln>
        </p:spPr>
      </p:cxnSp>
      <p:sp>
        <p:nvSpPr>
          <p:cNvPr id="13" name="TextBox 12" descr="insidestampspacer" hidden="1"/>
          <p:cNvSpPr txBox="1"/>
          <p:nvPr userDrawn="1">
            <p:custDataLst>
              <p:tags r:id="rId11"/>
            </p:custDataLst>
          </p:nvPr>
        </p:nvSpPr>
        <p:spPr>
          <a:xfrm>
            <a:off x="1471756" y="6843152"/>
            <a:ext cx="108000" cy="180000"/>
          </a:xfrm>
          <a:prstGeom prst="rect">
            <a:avLst/>
          </a:prstGeom>
          <a:noFill/>
          <a:ln w="3175">
            <a:noFill/>
          </a:ln>
        </p:spPr>
        <p:txBody>
          <a:bodyPr wrap="none" lIns="0" tIns="0" rIns="0" bIns="0" anchor="ctr"/>
          <a:lstStyle/>
          <a:p>
            <a:pPr algn="ctr" defTabSz="473173">
              <a:defRPr/>
            </a:pPr>
            <a:r>
              <a:rPr lang="en-US" sz="800" dirty="0">
                <a:noFill/>
                <a:latin typeface="Calibri" pitchFamily="34" charset="0"/>
              </a:rPr>
              <a:t>3</a:t>
            </a:r>
            <a:endParaRPr lang="en-GB" sz="800" dirty="0">
              <a:noFill/>
              <a:latin typeface="Calibri" pitchFamily="34" charset="0"/>
            </a:endParaRPr>
          </a:p>
        </p:txBody>
      </p:sp>
      <p:sp>
        <p:nvSpPr>
          <p:cNvPr id="14" name="Rectangle 13" descr="insidestampmaxdimension" hidden="1"/>
          <p:cNvSpPr/>
          <p:nvPr userDrawn="1">
            <p:custDataLst>
              <p:tags r:id="rId12"/>
            </p:custDataLst>
          </p:nvPr>
        </p:nvSpPr>
        <p:spPr bwMode="auto">
          <a:xfrm>
            <a:off x="358775" y="6621463"/>
            <a:ext cx="2700338" cy="1809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lgn="ctr" defTabSz="520700">
              <a:defRPr/>
            </a:pPr>
            <a:endParaRPr lang="en-GB" sz="1600" dirty="0">
              <a:solidFill>
                <a:schemeClr val="tx1"/>
              </a:solidFill>
              <a:ea typeface="ＭＳ Ｐゴシック" pitchFamily="34" charset="-128"/>
            </a:endParaRPr>
          </a:p>
        </p:txBody>
      </p:sp>
      <p:sp>
        <p:nvSpPr>
          <p:cNvPr id="15" name="Rectangle 14" descr="insidebanklogo" hidden="1"/>
          <p:cNvSpPr/>
          <p:nvPr userDrawn="1">
            <p:custDataLst>
              <p:tags r:id="rId13"/>
            </p:custDataLst>
          </p:nvPr>
        </p:nvSpPr>
        <p:spPr bwMode="auto">
          <a:xfrm>
            <a:off x="5463252" y="356616"/>
            <a:ext cx="4237962" cy="3633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lgn="ctr" defTabSz="521437" fontAlgn="auto">
              <a:spcBef>
                <a:spcPts val="0"/>
              </a:spcBef>
              <a:spcAft>
                <a:spcPts val="0"/>
              </a:spcAft>
              <a:defRPr/>
            </a:pPr>
            <a:r>
              <a:rPr lang="en-US" sz="1400" dirty="0">
                <a:noFill/>
                <a:cs typeface="Arial"/>
              </a:rPr>
              <a:t>align:right;valign:top;flow:left;reference:insidepage1</a:t>
            </a:r>
          </a:p>
        </p:txBody>
      </p:sp>
      <p:sp>
        <p:nvSpPr>
          <p:cNvPr id="16" name="Rectangle 15" descr="insidestampsection" hidden="1"/>
          <p:cNvSpPr/>
          <p:nvPr userDrawn="1">
            <p:custDataLst>
              <p:tags r:id="rId14"/>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lgn="ctr" defTabSz="521437" fontAlgn="auto">
              <a:spcBef>
                <a:spcPts val="0"/>
              </a:spcBef>
              <a:spcAft>
                <a:spcPts val="0"/>
              </a:spcAft>
              <a:defRPr/>
            </a:pPr>
            <a:r>
              <a:rPr lang="en-GB" sz="1600" dirty="0">
                <a:noFill/>
                <a:cs typeface="Arial"/>
              </a:rPr>
              <a:t>align:left;flow:right</a:t>
            </a:r>
          </a:p>
        </p:txBody>
      </p:sp>
      <p:sp>
        <p:nvSpPr>
          <p:cNvPr id="42" name="Text Placeholder 41"/>
          <p:cNvSpPr>
            <a:spLocks noGrp="1"/>
          </p:cNvSpPr>
          <p:nvPr>
            <p:ph type="body" sz="quarter" idx="10" hasCustomPrompt="1"/>
            <p:custDataLst>
              <p:tags r:id="rId15"/>
            </p:custDataLst>
          </p:nvPr>
        </p:nvSpPr>
        <p:spPr>
          <a:xfrm>
            <a:off x="358775" y="360000"/>
            <a:ext cx="7542438" cy="360000"/>
          </a:xfrm>
          <a:prstGeom prst="rect">
            <a:avLst/>
          </a:prstGeom>
        </p:spPr>
        <p:txBody>
          <a:bodyPr/>
          <a:lstStyle>
            <a:lvl1pPr marL="0" marR="0" indent="0" algn="l" defTabSz="473075"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3075" rtl="0" eaLnBrk="1" fontAlgn="base" latinLnBrk="0" hangingPunct="1">
              <a:lnSpc>
                <a:spcPct val="100000"/>
              </a:lnSpc>
              <a:spcBef>
                <a:spcPts val="0"/>
              </a:spcBef>
              <a:spcAft>
                <a:spcPct val="0"/>
              </a:spcAft>
              <a:buClrTx/>
              <a:buSzTx/>
              <a:buFontTx/>
              <a:buNone/>
              <a:tabLst/>
              <a:defRPr/>
            </a:pPr>
            <a:r>
              <a:rPr lang="en-US" dirty="0"/>
              <a:t>Click to edit Header</a:t>
            </a:r>
          </a:p>
          <a:p>
            <a:pPr lvl="0"/>
            <a:endParaRPr lang="en-US" dirty="0"/>
          </a:p>
        </p:txBody>
      </p:sp>
      <p:pic>
        <p:nvPicPr>
          <p:cNvPr id="49" name="Picture 48"/>
          <p:cNvPicPr>
            <a:picLocks noChangeAspect="1"/>
          </p:cNvPicPr>
          <p:nvPr userDrawn="1">
            <p:custDataLst>
              <p:tags r:id="rId16"/>
            </p:custDataLst>
          </p:nvPr>
        </p:nvPicPr>
        <p:blipFill>
          <a:blip r:embed="rId18" cstate="print"/>
          <a:stretch>
            <a:fillRect/>
          </a:stretch>
        </p:blipFill>
        <p:spPr>
          <a:xfrm>
            <a:off x="8351521" y="356615"/>
            <a:ext cx="1349693" cy="348615"/>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Main Slide - Blank">
    <p:spTree>
      <p:nvGrpSpPr>
        <p:cNvPr id="1" name=""/>
        <p:cNvGrpSpPr/>
        <p:nvPr/>
      </p:nvGrpSpPr>
      <p:grpSpPr>
        <a:xfrm>
          <a:off x="0" y="0"/>
          <a:ext cx="0" cy="0"/>
          <a:chOff x="0" y="0"/>
          <a:chExt cx="0" cy="0"/>
        </a:xfrm>
      </p:grpSpPr>
      <p:sp>
        <p:nvSpPr>
          <p:cNvPr id="3" name="TextBox 2" descr="insidestamp1shape" hidden="1"/>
          <p:cNvSpPr txBox="1"/>
          <p:nvPr userDrawn="1">
            <p:custDataLst>
              <p:tags r:id="rId1"/>
            </p:custDataLst>
          </p:nvPr>
        </p:nvSpPr>
        <p:spPr>
          <a:xfrm>
            <a:off x="358775" y="7002463"/>
            <a:ext cx="1095375" cy="185737"/>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anchor="ctr">
            <a:spAutoFit/>
          </a:bodyPr>
          <a:lstStyle/>
          <a:p>
            <a:pPr algn="ctr">
              <a:defRPr/>
            </a:pPr>
            <a:r>
              <a:rPr lang="en-US" sz="1200" b="1" dirty="0">
                <a:solidFill>
                  <a:srgbClr val="FFFFFF"/>
                </a:solidFill>
                <a:ea typeface="ＭＳ Ｐゴシック" pitchFamily="34" charset="-128"/>
              </a:rPr>
              <a:t>CONFIDENTIAL</a:t>
            </a:r>
            <a:endParaRPr lang="en-GB" sz="1200" dirty="0">
              <a:solidFill>
                <a:srgbClr val="FFFFFF"/>
              </a:solidFill>
              <a:ea typeface="SimHei" pitchFamily="49" charset="-122"/>
            </a:endParaRPr>
          </a:p>
        </p:txBody>
      </p:sp>
      <p:sp>
        <p:nvSpPr>
          <p:cNvPr id="4" name="TextBox 3" descr="insidestamp2shape" hidden="1"/>
          <p:cNvSpPr txBox="1"/>
          <p:nvPr userDrawn="1">
            <p:custDataLst>
              <p:tags r:id="rId2"/>
            </p:custDataLst>
          </p:nvPr>
        </p:nvSpPr>
        <p:spPr>
          <a:xfrm>
            <a:off x="1589088" y="7002463"/>
            <a:ext cx="571500" cy="185737"/>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anchor="ctr">
            <a:spAutoFit/>
          </a:bodyPr>
          <a:lstStyle/>
          <a:p>
            <a:pPr algn="ctr">
              <a:defRPr/>
            </a:pPr>
            <a:r>
              <a:rPr lang="en-US" sz="1200" b="1" dirty="0">
                <a:solidFill>
                  <a:srgbClr val="FFFFFF"/>
                </a:solidFill>
                <a:ea typeface="ＭＳ Ｐゴシック" pitchFamily="34" charset="-128"/>
              </a:rPr>
              <a:t>DRAFT</a:t>
            </a:r>
            <a:endParaRPr lang="en-GB" sz="1200" b="1" dirty="0">
              <a:solidFill>
                <a:srgbClr val="FFFFFF"/>
              </a:solidFill>
              <a:ea typeface="ＭＳ Ｐゴシック" pitchFamily="34" charset="-128"/>
            </a:endParaRPr>
          </a:p>
        </p:txBody>
      </p:sp>
      <p:cxnSp>
        <p:nvCxnSpPr>
          <p:cNvPr id="5" name="Straight Connector 4"/>
          <p:cNvCxnSpPr/>
          <p:nvPr>
            <p:custDataLst>
              <p:tags r:id="rId3"/>
            </p:custDataLst>
          </p:nvPr>
        </p:nvCxnSpPr>
        <p:spPr>
          <a:xfrm>
            <a:off x="358775" y="1008063"/>
            <a:ext cx="9340850" cy="158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txBox="1">
            <a:spLocks/>
          </p:cNvSpPr>
          <p:nvPr>
            <p:custDataLst>
              <p:tags r:id="rId4"/>
            </p:custDataLst>
          </p:nvPr>
        </p:nvSpPr>
        <p:spPr>
          <a:xfrm>
            <a:off x="358775" y="7188200"/>
            <a:ext cx="406400" cy="179388"/>
          </a:xfrm>
          <a:prstGeom prst="rect">
            <a:avLst/>
          </a:prstGeom>
        </p:spPr>
        <p:txBody>
          <a:bodyPr lIns="0" tIns="0" rIns="0" bIns="0" anchor="b"/>
          <a:lstStyle/>
          <a:p>
            <a:pPr>
              <a:defRPr/>
            </a:pPr>
            <a:fld id="{450D4E15-4CDC-4CF1-97C0-30067383C8BE}"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cxnSp>
        <p:nvCxnSpPr>
          <p:cNvPr id="7" name="Straight Connector 6"/>
          <p:cNvCxnSpPr/>
          <p:nvPr userDrawn="1">
            <p:custDataLst>
              <p:tags r:id="rId5"/>
            </p:custDataLst>
          </p:nvPr>
        </p:nvCxnSpPr>
        <p:spPr>
          <a:xfrm>
            <a:off x="358775" y="1008063"/>
            <a:ext cx="9340850" cy="1587"/>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p:cNvSpPr txBox="1">
            <a:spLocks/>
          </p:cNvSpPr>
          <p:nvPr userDrawn="1">
            <p:custDataLst>
              <p:tags r:id="rId6"/>
            </p:custDataLst>
          </p:nvPr>
        </p:nvSpPr>
        <p:spPr>
          <a:xfrm>
            <a:off x="358775" y="7188200"/>
            <a:ext cx="406400" cy="179388"/>
          </a:xfrm>
          <a:prstGeom prst="rect">
            <a:avLst/>
          </a:prstGeom>
        </p:spPr>
        <p:txBody>
          <a:bodyPr lIns="0" tIns="0" rIns="0" bIns="0" anchor="b"/>
          <a:lstStyle/>
          <a:p>
            <a:pPr>
              <a:defRPr/>
            </a:pPr>
            <a:fld id="{4BA6D86B-40B8-4BDF-89A6-3D5A74D8E455}" type="slidenum">
              <a:rPr lang="en-US" sz="1000">
                <a:solidFill>
                  <a:srgbClr val="484849"/>
                </a:solidFill>
                <a:latin typeface="Calibri" pitchFamily="34" charset="0"/>
                <a:cs typeface="Arial" charset="0"/>
              </a:rPr>
              <a:pPr>
                <a:defRPr/>
              </a:pPr>
              <a:t>‹#›</a:t>
            </a:fld>
            <a:endParaRPr lang="en-US" sz="1000" dirty="0">
              <a:solidFill>
                <a:srgbClr val="484849"/>
              </a:solidFill>
              <a:latin typeface="Calibri" pitchFamily="34" charset="0"/>
              <a:cs typeface="Arial" charset="0"/>
            </a:endParaRPr>
          </a:p>
        </p:txBody>
      </p:sp>
      <p:sp>
        <p:nvSpPr>
          <p:cNvPr id="9" name="Rectangle 8" descr="insidelogosection" hidden="1"/>
          <p:cNvSpPr/>
          <p:nvPr userDrawn="1">
            <p:custDataLst>
              <p:tags r:id="rId7"/>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lgn="ctr" defTabSz="521437" fontAlgn="auto">
              <a:spcBef>
                <a:spcPts val="0"/>
              </a:spcBef>
              <a:spcAft>
                <a:spcPts val="0"/>
              </a:spcAft>
              <a:defRPr/>
            </a:pPr>
            <a:r>
              <a:rPr lang="en-GB" sz="1600" dirty="0">
                <a:noFill/>
                <a:cs typeface="Arial"/>
              </a:rPr>
              <a:t>align:right;flow:left</a:t>
            </a:r>
          </a:p>
        </p:txBody>
      </p:sp>
      <p:sp>
        <p:nvSpPr>
          <p:cNvPr id="10" name="TextBox 9" descr="insidelogomaxdimension" hidden="1"/>
          <p:cNvSpPr txBox="1"/>
          <p:nvPr userDrawn="1">
            <p:custDataLst>
              <p:tags r:id="rId8"/>
            </p:custDataLst>
          </p:nvPr>
        </p:nvSpPr>
        <p:spPr>
          <a:xfrm>
            <a:off x="8801213" y="6900200"/>
            <a:ext cx="900000" cy="288000"/>
          </a:xfrm>
          <a:prstGeom prst="rect">
            <a:avLst/>
          </a:prstGeom>
          <a:noFill/>
          <a:ln w="3175">
            <a:noFill/>
          </a:ln>
        </p:spPr>
        <p:txBody>
          <a:bodyPr wrap="none" lIns="0" tIns="0" rIns="0" bIns="0" anchor="ctr"/>
          <a:lstStyle/>
          <a:p>
            <a:pPr algn="ctr" defTabSz="473173">
              <a:defRPr/>
            </a:pPr>
            <a:r>
              <a:rPr lang="en-US" sz="800" dirty="0">
                <a:noFill/>
                <a:latin typeface="Calibri" pitchFamily="34" charset="0"/>
              </a:rPr>
              <a:t>Max. logo size</a:t>
            </a:r>
          </a:p>
          <a:p>
            <a:pPr algn="ctr" defTabSz="473173">
              <a:defRPr/>
            </a:pPr>
            <a:r>
              <a:rPr lang="en-US" sz="800" dirty="0">
                <a:noFill/>
                <a:latin typeface="Calibri" pitchFamily="34" charset="0"/>
              </a:rPr>
              <a:t>(H) 8 x (W) 25</a:t>
            </a:r>
            <a:endParaRPr lang="en-GB" sz="800" dirty="0">
              <a:noFill/>
              <a:latin typeface="Calibri" pitchFamily="34" charset="0"/>
            </a:endParaRPr>
          </a:p>
        </p:txBody>
      </p:sp>
      <p:sp>
        <p:nvSpPr>
          <p:cNvPr id="11" name="TextBox 10" descr="insidelogospacer" hidden="1"/>
          <p:cNvSpPr txBox="1"/>
          <p:nvPr userDrawn="1">
            <p:custDataLst>
              <p:tags r:id="rId9"/>
            </p:custDataLst>
          </p:nvPr>
        </p:nvSpPr>
        <p:spPr>
          <a:xfrm>
            <a:off x="8621213" y="6621812"/>
            <a:ext cx="180000" cy="288000"/>
          </a:xfrm>
          <a:prstGeom prst="rect">
            <a:avLst/>
          </a:prstGeom>
          <a:noFill/>
          <a:ln w="3175">
            <a:noFill/>
          </a:ln>
        </p:spPr>
        <p:txBody>
          <a:bodyPr wrap="none" lIns="0" tIns="0" rIns="0" bIns="0" anchor="ctr"/>
          <a:lstStyle/>
          <a:p>
            <a:pPr algn="ctr" defTabSz="473173">
              <a:defRPr/>
            </a:pPr>
            <a:r>
              <a:rPr lang="en-GB" sz="800" dirty="0">
                <a:noFill/>
                <a:latin typeface="Calibri" pitchFamily="34" charset="0"/>
              </a:rPr>
              <a:t>5</a:t>
            </a:r>
          </a:p>
        </p:txBody>
      </p:sp>
      <p:cxnSp>
        <p:nvCxnSpPr>
          <p:cNvPr id="12" name="Straight Connector 13" descr="insidelogosectiondivider" hidden="1"/>
          <p:cNvCxnSpPr>
            <a:cxnSpLocks noChangeShapeType="1"/>
          </p:cNvCxnSpPr>
          <p:nvPr userDrawn="1">
            <p:custDataLst>
              <p:tags r:id="rId10"/>
            </p:custDataLst>
          </p:nvPr>
        </p:nvCxnSpPr>
        <p:spPr bwMode="auto">
          <a:xfrm rot="16200000" flipH="1">
            <a:off x="6317456" y="7044532"/>
            <a:ext cx="287337" cy="0"/>
          </a:xfrm>
          <a:prstGeom prst="line">
            <a:avLst/>
          </a:prstGeom>
          <a:noFill/>
          <a:ln w="6350" algn="ctr">
            <a:solidFill>
              <a:srgbClr val="000000"/>
            </a:solidFill>
            <a:round/>
            <a:headEnd/>
            <a:tailEnd/>
          </a:ln>
        </p:spPr>
      </p:cxnSp>
      <p:sp>
        <p:nvSpPr>
          <p:cNvPr id="13" name="TextBox 12" descr="insidestampspacer" hidden="1"/>
          <p:cNvSpPr txBox="1"/>
          <p:nvPr userDrawn="1">
            <p:custDataLst>
              <p:tags r:id="rId11"/>
            </p:custDataLst>
          </p:nvPr>
        </p:nvSpPr>
        <p:spPr>
          <a:xfrm>
            <a:off x="1471756" y="6843152"/>
            <a:ext cx="108000" cy="180000"/>
          </a:xfrm>
          <a:prstGeom prst="rect">
            <a:avLst/>
          </a:prstGeom>
          <a:noFill/>
          <a:ln w="3175">
            <a:noFill/>
          </a:ln>
        </p:spPr>
        <p:txBody>
          <a:bodyPr wrap="none" lIns="0" tIns="0" rIns="0" bIns="0" anchor="ctr"/>
          <a:lstStyle/>
          <a:p>
            <a:pPr algn="ctr" defTabSz="473173">
              <a:defRPr/>
            </a:pPr>
            <a:r>
              <a:rPr lang="en-US" sz="800" dirty="0">
                <a:noFill/>
                <a:latin typeface="Calibri" pitchFamily="34" charset="0"/>
              </a:rPr>
              <a:t>3</a:t>
            </a:r>
            <a:endParaRPr lang="en-GB" sz="800" dirty="0">
              <a:noFill/>
              <a:latin typeface="Calibri" pitchFamily="34" charset="0"/>
            </a:endParaRPr>
          </a:p>
        </p:txBody>
      </p:sp>
      <p:sp>
        <p:nvSpPr>
          <p:cNvPr id="14" name="Rectangle 13" descr="insidestampmaxdimension" hidden="1"/>
          <p:cNvSpPr/>
          <p:nvPr userDrawn="1">
            <p:custDataLst>
              <p:tags r:id="rId12"/>
            </p:custDataLst>
          </p:nvPr>
        </p:nvSpPr>
        <p:spPr bwMode="auto">
          <a:xfrm>
            <a:off x="358775" y="6621463"/>
            <a:ext cx="2700338" cy="1809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lgn="ctr" defTabSz="520700">
              <a:defRPr/>
            </a:pPr>
            <a:endParaRPr lang="en-GB" sz="1600" dirty="0">
              <a:solidFill>
                <a:schemeClr val="tx1"/>
              </a:solidFill>
              <a:ea typeface="ＭＳ Ｐゴシック" pitchFamily="34" charset="-128"/>
            </a:endParaRPr>
          </a:p>
        </p:txBody>
      </p:sp>
      <p:sp>
        <p:nvSpPr>
          <p:cNvPr id="15" name="Rectangle 14" descr="insidebanklogo" hidden="1"/>
          <p:cNvSpPr/>
          <p:nvPr userDrawn="1">
            <p:custDataLst>
              <p:tags r:id="rId13"/>
            </p:custDataLst>
          </p:nvPr>
        </p:nvSpPr>
        <p:spPr bwMode="auto">
          <a:xfrm>
            <a:off x="5463252" y="356616"/>
            <a:ext cx="4237962" cy="3633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lgn="ctr" defTabSz="521437" fontAlgn="auto">
              <a:spcBef>
                <a:spcPts val="0"/>
              </a:spcBef>
              <a:spcAft>
                <a:spcPts val="0"/>
              </a:spcAft>
              <a:defRPr/>
            </a:pPr>
            <a:r>
              <a:rPr lang="en-US" sz="1400" dirty="0">
                <a:noFill/>
                <a:cs typeface="Arial"/>
              </a:rPr>
              <a:t>align:right;valign:top;flow:left;reference:insidepage1</a:t>
            </a:r>
          </a:p>
        </p:txBody>
      </p:sp>
      <p:sp>
        <p:nvSpPr>
          <p:cNvPr id="16" name="Rectangle 15" descr="insidestampsection" hidden="1"/>
          <p:cNvSpPr/>
          <p:nvPr userDrawn="1">
            <p:custDataLst>
              <p:tags r:id="rId14"/>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lgn="ctr" defTabSz="521437" fontAlgn="auto">
              <a:spcBef>
                <a:spcPts val="0"/>
              </a:spcBef>
              <a:spcAft>
                <a:spcPts val="0"/>
              </a:spcAft>
              <a:defRPr/>
            </a:pPr>
            <a:r>
              <a:rPr lang="en-GB" sz="1600" dirty="0">
                <a:noFill/>
                <a:cs typeface="Arial"/>
              </a:rPr>
              <a:t>align:left;flow:right</a:t>
            </a:r>
          </a:p>
        </p:txBody>
      </p:sp>
      <p:sp>
        <p:nvSpPr>
          <p:cNvPr id="42" name="Text Placeholder 41"/>
          <p:cNvSpPr>
            <a:spLocks noGrp="1"/>
          </p:cNvSpPr>
          <p:nvPr>
            <p:ph type="body" sz="quarter" idx="10" hasCustomPrompt="1"/>
            <p:custDataLst>
              <p:tags r:id="rId15"/>
            </p:custDataLst>
          </p:nvPr>
        </p:nvSpPr>
        <p:spPr>
          <a:xfrm>
            <a:off x="358775" y="360000"/>
            <a:ext cx="7542438" cy="360000"/>
          </a:xfrm>
          <a:prstGeom prst="rect">
            <a:avLst/>
          </a:prstGeom>
        </p:spPr>
        <p:txBody>
          <a:bodyPr/>
          <a:lstStyle>
            <a:lvl1pPr marL="0" marR="0" indent="0" algn="l" defTabSz="473075" rtl="0" eaLnBrk="1" fontAlgn="base" latinLnBrk="0" hangingPunct="1">
              <a:lnSpc>
                <a:spcPct val="100000"/>
              </a:lnSpc>
              <a:spcBef>
                <a:spcPts val="0"/>
              </a:spcBef>
              <a:spcAft>
                <a:spcPct val="0"/>
              </a:spcAft>
              <a:buClrTx/>
              <a:buSzTx/>
              <a:buFontTx/>
              <a:buNone/>
              <a:tabLst/>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marL="0" marR="0" lvl="0" indent="0" algn="l" defTabSz="473075" rtl="0" eaLnBrk="1" fontAlgn="base" latinLnBrk="0" hangingPunct="1">
              <a:lnSpc>
                <a:spcPct val="100000"/>
              </a:lnSpc>
              <a:spcBef>
                <a:spcPts val="0"/>
              </a:spcBef>
              <a:spcAft>
                <a:spcPct val="0"/>
              </a:spcAft>
              <a:buClrTx/>
              <a:buSzTx/>
              <a:buFontTx/>
              <a:buNone/>
              <a:tabLst/>
              <a:defRPr/>
            </a:pPr>
            <a:r>
              <a:rPr lang="en-US" dirty="0"/>
              <a:t>Click to edit Header</a:t>
            </a:r>
          </a:p>
          <a:p>
            <a:pPr lvl="0"/>
            <a:endParaRPr lang="en-US" dirty="0"/>
          </a:p>
        </p:txBody>
      </p:sp>
      <p:pic>
        <p:nvPicPr>
          <p:cNvPr id="49" name="Picture 48"/>
          <p:cNvPicPr>
            <a:picLocks noChangeAspect="1"/>
          </p:cNvPicPr>
          <p:nvPr userDrawn="1">
            <p:custDataLst>
              <p:tags r:id="rId16"/>
            </p:custDataLst>
          </p:nvPr>
        </p:nvPicPr>
        <p:blipFill>
          <a:blip r:embed="rId18" cstate="print"/>
          <a:stretch>
            <a:fillRect/>
          </a:stretch>
        </p:blipFill>
        <p:spPr>
          <a:xfrm>
            <a:off x="8351521" y="356615"/>
            <a:ext cx="1349693" cy="348615"/>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6_Main Slide - Blank">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screen"/>
          <a:srcRect/>
          <a:stretch>
            <a:fillRect/>
          </a:stretch>
        </p:blipFill>
        <p:spPr bwMode="auto">
          <a:xfrm>
            <a:off x="-1" y="4"/>
            <a:ext cx="10059989" cy="1080000"/>
          </a:xfrm>
          <a:prstGeom prst="rect">
            <a:avLst/>
          </a:prstGeom>
          <a:noFill/>
          <a:ln w="9525">
            <a:noFill/>
            <a:miter lim="800000"/>
            <a:headEnd/>
            <a:tailEnd/>
          </a:ln>
        </p:spPr>
      </p:pic>
      <p:pic>
        <p:nvPicPr>
          <p:cNvPr id="7" name="Picture 6" descr="BOA_WORDMARK_small-01.png"/>
          <p:cNvPicPr>
            <a:picLocks noChangeAspect="1"/>
          </p:cNvPicPr>
          <p:nvPr userDrawn="1"/>
        </p:nvPicPr>
        <p:blipFill>
          <a:blip r:embed="rId3" cstate="screen"/>
          <a:srcRect/>
          <a:stretch>
            <a:fillRect/>
          </a:stretch>
        </p:blipFill>
        <p:spPr>
          <a:xfrm>
            <a:off x="6740836" y="4"/>
            <a:ext cx="3319152" cy="1080000"/>
          </a:xfrm>
          <a:prstGeom prst="rect">
            <a:avLst/>
          </a:prstGeom>
        </p:spPr>
      </p:pic>
      <p:sp>
        <p:nvSpPr>
          <p:cNvPr id="8" name="Text Placeholder 41"/>
          <p:cNvSpPr>
            <a:spLocks noGrp="1"/>
          </p:cNvSpPr>
          <p:nvPr>
            <p:ph type="body" sz="quarter" idx="11" hasCustomPrompt="1"/>
          </p:nvPr>
        </p:nvSpPr>
        <p:spPr>
          <a:xfrm>
            <a:off x="358780" y="360004"/>
            <a:ext cx="6461125" cy="360000"/>
          </a:xfrm>
          <a:prstGeom prst="rect">
            <a:avLst/>
          </a:prstGeom>
        </p:spPr>
        <p:txBody>
          <a:bodyPr lIns="0" tIns="0" rIns="0" bIns="0"/>
          <a:lstStyle>
            <a:lvl1pPr marL="0" indent="0">
              <a:lnSpc>
                <a:spcPts val="2799"/>
              </a:lnSpc>
              <a:spcBef>
                <a:spcPts val="0"/>
              </a:spcBef>
              <a:buFontTx/>
              <a:buNone/>
              <a:defRPr sz="2800" b="1" baseline="0">
                <a:solidFill>
                  <a:schemeClr val="bg1"/>
                </a:solidFill>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9" name="Text Placeholder 41"/>
          <p:cNvSpPr>
            <a:spLocks noGrp="1"/>
          </p:cNvSpPr>
          <p:nvPr>
            <p:ph type="body" sz="quarter" idx="12" hasCustomPrompt="1"/>
          </p:nvPr>
        </p:nvSpPr>
        <p:spPr>
          <a:xfrm>
            <a:off x="358781" y="720000"/>
            <a:ext cx="6461125" cy="288000"/>
          </a:xfrm>
          <a:prstGeom prst="rect">
            <a:avLst/>
          </a:prstGeom>
        </p:spPr>
        <p:txBody>
          <a:bodyPr lIns="0" tIns="0" rIns="0" bIns="0"/>
          <a:lstStyle>
            <a:lvl1pPr marL="0" indent="0" algn="l">
              <a:lnSpc>
                <a:spcPts val="1800"/>
              </a:lnSpc>
              <a:spcBef>
                <a:spcPts val="0"/>
              </a:spcBef>
              <a:buFontTx/>
              <a:buNone/>
              <a:defRPr sz="1800" b="1">
                <a:solidFill>
                  <a:schemeClr val="bg1"/>
                </a:solidFill>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11" name="Slide Number Placeholder 3"/>
          <p:cNvSpPr>
            <a:spLocks noGrp="1"/>
          </p:cNvSpPr>
          <p:nvPr userDrawn="1">
            <p:ph type="sldNum" sz="quarter" idx="13"/>
          </p:nvPr>
        </p:nvSpPr>
        <p:spPr>
          <a:xfrm>
            <a:off x="22569" y="7013354"/>
            <a:ext cx="669585" cy="402321"/>
          </a:xfrm>
          <a:prstGeom prst="rect">
            <a:avLst/>
          </a:prstGeom>
        </p:spPr>
        <p:txBody>
          <a:bodyPr/>
          <a:lstStyle/>
          <a:p>
            <a:pPr algn="ctr">
              <a:defRPr/>
            </a:pPr>
            <a:fld id="{4E3303E1-5F28-49D1-866F-3651944C211E}" type="slidenum">
              <a:rPr lang="en-US" sz="1000" smtClean="0">
                <a:solidFill>
                  <a:schemeClr val="tx2"/>
                </a:solidFill>
                <a:latin typeface="+mj-lt"/>
                <a:cs typeface="Arial" pitchFamily="34" charset="0"/>
              </a:rPr>
              <a:pPr algn="ctr">
                <a:defRPr/>
              </a:pPr>
              <a:t>‹#›</a:t>
            </a:fld>
            <a:endParaRPr lang="en-US" sz="1000" dirty="0">
              <a:solidFill>
                <a:schemeClr val="tx2"/>
              </a:solidFill>
              <a:latin typeface="+mj-lt"/>
              <a:cs typeface="Arial" pitchFamily="34" charset="0"/>
            </a:endParaRPr>
          </a:p>
        </p:txBody>
      </p:sp>
    </p:spTree>
    <p:extLst>
      <p:ext uri="{BB962C8B-B14F-4D97-AF65-F5344CB8AC3E}">
        <p14:creationId xmlns:p14="http://schemas.microsoft.com/office/powerpoint/2010/main" val="1178866714"/>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Main Slide - Blank">
    <p:spTree>
      <p:nvGrpSpPr>
        <p:cNvPr id="1" name=""/>
        <p:cNvGrpSpPr/>
        <p:nvPr/>
      </p:nvGrpSpPr>
      <p:grpSpPr>
        <a:xfrm>
          <a:off x="0" y="0"/>
          <a:ext cx="0" cy="0"/>
          <a:chOff x="0" y="0"/>
          <a:chExt cx="0" cy="0"/>
        </a:xfrm>
      </p:grpSpPr>
      <p:sp>
        <p:nvSpPr>
          <p:cNvPr id="25" name="TextBox 24" descr="insidestamp1shape" hidden="1"/>
          <p:cNvSpPr txBox="1"/>
          <p:nvPr userDrawn="1">
            <p:custDataLst>
              <p:tags r:id="rId1"/>
            </p:custDataLst>
          </p:nvPr>
        </p:nvSpPr>
        <p:spPr>
          <a:xfrm>
            <a:off x="-350719" y="7003056"/>
            <a:ext cx="251384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20" tIns="0" rIns="71920" bIns="0" rtlCol="0" anchor="ctr" anchorCtr="0">
            <a:spAutoFit/>
          </a:bodyPr>
          <a:lstStyle/>
          <a:p>
            <a:pPr algn="ctr"/>
            <a:r>
              <a:rPr lang="en-US" sz="1200" b="1" dirty="0">
                <a:solidFill>
                  <a:srgbClr val="FFFFFF"/>
                </a:solidFill>
              </a:rPr>
              <a:t>CONFIDENTImplementation AdvisorL</a:t>
            </a:r>
            <a:endParaRPr lang="en-GB" sz="1200" dirty="0">
              <a:solidFill>
                <a:srgbClr val="FFFFFF"/>
              </a:solidFill>
              <a:ea typeface="SimHei" pitchFamily="2" charset="-122"/>
              <a:cs typeface="Arial" pitchFamily="34" charset="0"/>
            </a:endParaRPr>
          </a:p>
        </p:txBody>
      </p:sp>
      <p:sp>
        <p:nvSpPr>
          <p:cNvPr id="27" name="TextBox 26" descr="insidestamp2shape" hidden="1"/>
          <p:cNvSpPr txBox="1"/>
          <p:nvPr userDrawn="1">
            <p:custDataLst>
              <p:tags r:id="rId2"/>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1920" tIns="0" rIns="71920" bIns="0" rtlCol="0" anchor="ctr" anchorCtr="0">
            <a:spAutoFit/>
          </a:bodyPr>
          <a:lstStyle/>
          <a:p>
            <a:pPr algn="ctr"/>
            <a:r>
              <a:rPr lang="en-US" sz="1200" b="1" dirty="0">
                <a:solidFill>
                  <a:srgbClr val="FFFFFF"/>
                </a:solidFill>
              </a:rPr>
              <a:t>DRAFT</a:t>
            </a:r>
            <a:endParaRPr lang="en-GB" sz="1200" b="1" dirty="0">
              <a:solidFill>
                <a:srgbClr val="FFFFFF"/>
              </a:solidFill>
            </a:endParaRPr>
          </a:p>
        </p:txBody>
      </p:sp>
      <p:cxnSp>
        <p:nvCxnSpPr>
          <p:cNvPr id="17" name="Straight Connector 16"/>
          <p:cNvCxnSpPr/>
          <p:nvPr>
            <p:custDataLst>
              <p:tags r:id="rId3"/>
            </p:custDataLst>
          </p:nvPr>
        </p:nvCxnSpPr>
        <p:spPr>
          <a:xfrm>
            <a:off x="358786" y="1008001"/>
            <a:ext cx="9341212"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4"/>
            </p:custDataLst>
          </p:nvPr>
        </p:nvSpPr>
        <p:spPr>
          <a:xfrm>
            <a:off x="35878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49" name="Text Placeholder 41"/>
          <p:cNvSpPr>
            <a:spLocks noGrp="1"/>
          </p:cNvSpPr>
          <p:nvPr>
            <p:ph type="body" sz="quarter" idx="11" hasCustomPrompt="1"/>
            <p:custDataLst>
              <p:tags r:id="rId5"/>
            </p:custDataLst>
          </p:nvPr>
        </p:nvSpPr>
        <p:spPr>
          <a:xfrm>
            <a:off x="358786" y="720000"/>
            <a:ext cx="7542438" cy="288000"/>
          </a:xfrm>
          <a:prstGeom prst="rect">
            <a:avLst/>
          </a:prstGeom>
        </p:spPr>
        <p:txBody>
          <a:bodyPr lIns="0" tIns="0" rIns="0" bIns="0"/>
          <a:lstStyle>
            <a:lvl1pPr marL="0" indent="0" algn="l">
              <a:lnSpc>
                <a:spcPts val="179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26" name="Slide Number Placeholder 1"/>
          <p:cNvSpPr txBox="1">
            <a:spLocks/>
          </p:cNvSpPr>
          <p:nvPr>
            <p:custDataLst>
              <p:tags r:id="rId6"/>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algn="l">
              <a:defRPr/>
            </a:pPr>
            <a:fld id="{5527B60C-9ABC-4EAD-802D-D0E27D6788DB}" type="slidenum">
              <a:rPr lang="en-US" smtClean="0">
                <a:latin typeface="Calibri" pitchFamily="34" charset="0"/>
              </a:rPr>
              <a:pPr algn="l">
                <a:defRPr/>
              </a:pPr>
              <a:t>‹#›</a:t>
            </a:fld>
            <a:endParaRPr lang="en-US" dirty="0">
              <a:latin typeface="Calibri" pitchFamily="34" charset="0"/>
            </a:endParaRPr>
          </a:p>
        </p:txBody>
      </p:sp>
      <p:cxnSp>
        <p:nvCxnSpPr>
          <p:cNvPr id="11" name="Straight Connector 10"/>
          <p:cNvCxnSpPr/>
          <p:nvPr userDrawn="1">
            <p:custDataLst>
              <p:tags r:id="rId7"/>
            </p:custDataLst>
          </p:nvPr>
        </p:nvCxnSpPr>
        <p:spPr>
          <a:xfrm>
            <a:off x="358786" y="1008001"/>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1"/>
          <p:cNvSpPr txBox="1">
            <a:spLocks/>
          </p:cNvSpPr>
          <p:nvPr userDrawn="1">
            <p:custDataLst>
              <p:tags r:id="rId8"/>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algn="l">
              <a:defRPr/>
            </a:pPr>
            <a:fld id="{5527B60C-9ABC-4EAD-802D-D0E27D6788DB}" type="slidenum">
              <a:rPr lang="en-US" smtClean="0">
                <a:latin typeface="Calibri" pitchFamily="34" charset="0"/>
              </a:rPr>
              <a:pPr algn="l">
                <a:defRPr/>
              </a:pPr>
              <a:t>‹#›</a:t>
            </a:fld>
            <a:endParaRPr lang="en-US" dirty="0">
              <a:latin typeface="Calibri" pitchFamily="34" charset="0"/>
            </a:endParaRPr>
          </a:p>
        </p:txBody>
      </p:sp>
      <p:sp>
        <p:nvSpPr>
          <p:cNvPr id="13" name="Rectangle 12" descr="insidelogosection" hidden="1"/>
          <p:cNvSpPr/>
          <p:nvPr userDrawn="1">
            <p:custDataLst>
              <p:tags r:id="rId9"/>
            </p:custDataLst>
          </p:nvPr>
        </p:nvSpPr>
        <p:spPr bwMode="auto">
          <a:xfrm>
            <a:off x="322122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00" tIns="107900" rIns="107900" bIns="107900" rtlCol="0" anchor="ctr"/>
          <a:lstStyle/>
          <a:p>
            <a:pPr algn="ctr" defTabSz="520917" fontAlgn="auto">
              <a:spcBef>
                <a:spcPts val="0"/>
              </a:spcBef>
              <a:spcAft>
                <a:spcPts val="0"/>
              </a:spcAft>
            </a:pPr>
            <a:r>
              <a:rPr lang="en-GB" sz="1600" dirty="0">
                <a:noFill/>
                <a:cs typeface="Arial"/>
              </a:rPr>
              <a:t>align:right;flow:left</a:t>
            </a:r>
          </a:p>
        </p:txBody>
      </p:sp>
      <p:sp>
        <p:nvSpPr>
          <p:cNvPr id="14" name="TextBox 13" descr="insidelogomaxdimension" hidden="1"/>
          <p:cNvSpPr txBox="1"/>
          <p:nvPr userDrawn="1">
            <p:custDataLst>
              <p:tags r:id="rId10"/>
            </p:custDataLst>
          </p:nvPr>
        </p:nvSpPr>
        <p:spPr>
          <a:xfrm>
            <a:off x="8801213" y="6900200"/>
            <a:ext cx="900000" cy="288000"/>
          </a:xfrm>
          <a:prstGeom prst="rect">
            <a:avLst/>
          </a:prstGeom>
          <a:noFill/>
          <a:ln w="3175">
            <a:noFill/>
          </a:ln>
        </p:spPr>
        <p:txBody>
          <a:bodyPr wrap="none" lIns="0" tIns="0" rIns="0" bIns="0" rtlCol="0" anchor="ctr">
            <a:noAutofit/>
          </a:bodyPr>
          <a:lstStyle/>
          <a:p>
            <a:pPr algn="ctr"/>
            <a:r>
              <a:rPr lang="en-US" sz="800" dirty="0">
                <a:noFill/>
                <a:latin typeface="Calibri" pitchFamily="34" charset="0"/>
              </a:rPr>
              <a:t>Max. logo size</a:t>
            </a:r>
          </a:p>
          <a:p>
            <a:pPr algn="ctr"/>
            <a:r>
              <a:rPr lang="en-US" sz="800" dirty="0">
                <a:noFill/>
                <a:latin typeface="Calibri" pitchFamily="34" charset="0"/>
              </a:rPr>
              <a:t>(H) 8 x (W) 25</a:t>
            </a:r>
            <a:endParaRPr lang="en-GB" sz="800" dirty="0">
              <a:noFill/>
              <a:latin typeface="Calibri" pitchFamily="34" charset="0"/>
            </a:endParaRPr>
          </a:p>
        </p:txBody>
      </p:sp>
      <p:sp>
        <p:nvSpPr>
          <p:cNvPr id="15" name="TextBox 14" descr="insidelogospacer" hidden="1"/>
          <p:cNvSpPr txBox="1"/>
          <p:nvPr userDrawn="1">
            <p:custDataLst>
              <p:tags r:id="rId11"/>
            </p:custDataLst>
          </p:nvPr>
        </p:nvSpPr>
        <p:spPr>
          <a:xfrm>
            <a:off x="8621213" y="6621812"/>
            <a:ext cx="180000" cy="288000"/>
          </a:xfrm>
          <a:prstGeom prst="rect">
            <a:avLst/>
          </a:prstGeom>
          <a:noFill/>
          <a:ln w="3175">
            <a:noFill/>
          </a:ln>
        </p:spPr>
        <p:txBody>
          <a:bodyPr wrap="none" lIns="0" tIns="0" rIns="0" bIns="0" rtlCol="0" anchor="ctr">
            <a:noAutofit/>
          </a:bodyPr>
          <a:lstStyle/>
          <a:p>
            <a:pPr algn="ctr"/>
            <a:r>
              <a:rPr lang="en-GB" sz="800" dirty="0">
                <a:noFill/>
                <a:latin typeface="Calibri" pitchFamily="34" charset="0"/>
              </a:rPr>
              <a:t>5</a:t>
            </a:r>
          </a:p>
        </p:txBody>
      </p:sp>
      <p:cxnSp>
        <p:nvCxnSpPr>
          <p:cNvPr id="19" name="Straight Connector 18" descr="insidelogosectiondivider" hidden="1"/>
          <p:cNvCxnSpPr/>
          <p:nvPr userDrawn="1">
            <p:custDataLst>
              <p:tags r:id="rId12"/>
            </p:custDataLst>
          </p:nvPr>
        </p:nvCxnSpPr>
        <p:spPr>
          <a:xfrm rot="16200000" flipH="1">
            <a:off x="6317223" y="7044210"/>
            <a:ext cx="288000" cy="1"/>
          </a:xfrm>
          <a:prstGeom prst="line">
            <a:avLst/>
          </a:prstGeom>
          <a:noFill/>
          <a:ln w="6350" cap="flat" cmpd="sng" algn="ctr">
            <a:solidFill>
              <a:srgbClr val="000000"/>
            </a:solidFill>
            <a:prstDash val="solid"/>
          </a:ln>
          <a:effectLst/>
        </p:spPr>
      </p:cxnSp>
      <p:sp>
        <p:nvSpPr>
          <p:cNvPr id="20" name="TextBox 19" descr="insidestampspacer" hidden="1"/>
          <p:cNvSpPr txBox="1"/>
          <p:nvPr userDrawn="1">
            <p:custDataLst>
              <p:tags r:id="rId13"/>
            </p:custDataLst>
          </p:nvPr>
        </p:nvSpPr>
        <p:spPr>
          <a:xfrm>
            <a:off x="1471766" y="6843153"/>
            <a:ext cx="108000" cy="180000"/>
          </a:xfrm>
          <a:prstGeom prst="rect">
            <a:avLst/>
          </a:prstGeom>
          <a:noFill/>
          <a:ln w="3175">
            <a:noFill/>
          </a:ln>
        </p:spPr>
        <p:txBody>
          <a:bodyPr wrap="none" lIns="0" tIns="0" rIns="0" bIns="0" rtlCol="0" anchor="ctr">
            <a:noAutofit/>
          </a:bodyPr>
          <a:lstStyle/>
          <a:p>
            <a:pPr algn="ctr"/>
            <a:r>
              <a:rPr lang="en-US" sz="800" dirty="0">
                <a:noFill/>
                <a:latin typeface="Calibri" pitchFamily="34" charset="0"/>
              </a:rPr>
              <a:t>3</a:t>
            </a:r>
            <a:endParaRPr lang="en-GB" sz="800" dirty="0">
              <a:noFill/>
              <a:latin typeface="Calibri" pitchFamily="34" charset="0"/>
            </a:endParaRPr>
          </a:p>
        </p:txBody>
      </p:sp>
      <p:sp>
        <p:nvSpPr>
          <p:cNvPr id="21" name="Rectangle 20" descr="insidestampmaxdimension" hidden="1"/>
          <p:cNvSpPr/>
          <p:nvPr userDrawn="1">
            <p:custDataLst>
              <p:tags r:id="rId14"/>
            </p:custDataLst>
          </p:nvPr>
        </p:nvSpPr>
        <p:spPr bwMode="auto">
          <a:xfrm>
            <a:off x="358776" y="6621813"/>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00" tIns="107900" rIns="107900" bIns="107900" rtlCol="0" anchor="ctr"/>
          <a:lstStyle/>
          <a:p>
            <a:pPr algn="ctr" defTabSz="520917" fontAlgn="auto">
              <a:spcBef>
                <a:spcPts val="0"/>
              </a:spcBef>
              <a:spcAft>
                <a:spcPts val="0"/>
              </a:spcAft>
            </a:pPr>
            <a:endParaRPr lang="en-GB" sz="1600" dirty="0">
              <a:noFill/>
              <a:cs typeface="Arial"/>
            </a:endParaRPr>
          </a:p>
        </p:txBody>
      </p:sp>
      <p:sp>
        <p:nvSpPr>
          <p:cNvPr id="18" name="Rectangle 17" descr="insidestampsection" hidden="1"/>
          <p:cNvSpPr/>
          <p:nvPr userDrawn="1">
            <p:custDataLst>
              <p:tags r:id="rId15"/>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7900" tIns="107900" rIns="107900" bIns="107900" rtlCol="0" anchor="ctr"/>
          <a:lstStyle/>
          <a:p>
            <a:pPr algn="ctr" defTabSz="520917" fontAlgn="auto">
              <a:spcBef>
                <a:spcPts val="0"/>
              </a:spcBef>
              <a:spcAft>
                <a:spcPts val="0"/>
              </a:spcAft>
            </a:pPr>
            <a:r>
              <a:rPr lang="en-GB" sz="1600" dirty="0">
                <a:noFill/>
                <a:cs typeface="Arial"/>
              </a:rPr>
              <a:t>align:left;flow:right</a:t>
            </a:r>
          </a:p>
        </p:txBody>
      </p:sp>
      <p:pic>
        <p:nvPicPr>
          <p:cNvPr id="23" name="Picture 22" descr="insidebanklogo"/>
          <p:cNvPicPr>
            <a:picLocks noChangeAspect="1"/>
          </p:cNvPicPr>
          <p:nvPr userDrawn="1">
            <p:custDataLst>
              <p:tags r:id="rId16"/>
            </p:custDataLst>
          </p:nvPr>
        </p:nvPicPr>
        <p:blipFill>
          <a:blip r:embed="rId18" cstate="email"/>
          <a:stretch>
            <a:fillRect/>
          </a:stretch>
        </p:blipFill>
        <p:spPr>
          <a:xfrm>
            <a:off x="8351523" y="356626"/>
            <a:ext cx="1349693" cy="348615"/>
          </a:xfrm>
          <a:prstGeom prst="rect">
            <a:avLst/>
          </a:prstGeom>
        </p:spPr>
      </p:pic>
      <p:sp>
        <p:nvSpPr>
          <p:cNvPr id="24" name="Rectangle 23"/>
          <p:cNvSpPr/>
          <p:nvPr userDrawn="1"/>
        </p:nvSpPr>
        <p:spPr bwMode="auto">
          <a:xfrm>
            <a:off x="11123" y="1038235"/>
            <a:ext cx="10048875" cy="5053817"/>
          </a:xfrm>
          <a:prstGeom prst="rect">
            <a:avLst/>
          </a:prstGeom>
          <a:solidFill>
            <a:schemeClr val="bg1">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lIns="107900" tIns="107900" rIns="107900" bIns="107900" rtlCol="0" anchor="ctr"/>
          <a:lstStyle/>
          <a:p>
            <a:pPr algn="ctr" defTabSz="520917" fontAlgn="auto">
              <a:spcBef>
                <a:spcPts val="0"/>
              </a:spcBef>
              <a:spcAft>
                <a:spcPts val="0"/>
              </a:spcAft>
            </a:pPr>
            <a:endParaRPr lang="en-US" sz="1600" dirty="0">
              <a:solidFill>
                <a:srgbClr val="FFFFFF"/>
              </a:solidFill>
              <a:cs typeface="Arial"/>
            </a:endParaRPr>
          </a:p>
        </p:txBody>
      </p:sp>
    </p:spTree>
    <p:extLst>
      <p:ext uri="{BB962C8B-B14F-4D97-AF65-F5344CB8AC3E}">
        <p14:creationId xmlns:p14="http://schemas.microsoft.com/office/powerpoint/2010/main" val="117886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ooter Slide">
    <p:spTree>
      <p:nvGrpSpPr>
        <p:cNvPr id="1" name=""/>
        <p:cNvGrpSpPr/>
        <p:nvPr/>
      </p:nvGrpSpPr>
      <p:grpSpPr>
        <a:xfrm>
          <a:off x="0" y="0"/>
          <a:ext cx="0" cy="0"/>
          <a:chOff x="0" y="0"/>
          <a:chExt cx="0" cy="0"/>
        </a:xfrm>
      </p:grpSpPr>
      <p:sp>
        <p:nvSpPr>
          <p:cNvPr id="38" name="Rectangle 37"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cxnSp>
        <p:nvCxnSpPr>
          <p:cNvPr id="17" name="Straight Connector 16"/>
          <p:cNvCxnSpPr/>
          <p:nvPr>
            <p:custDataLst>
              <p:tags r:id="rId2"/>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3"/>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49" name="Text Placeholder 41"/>
          <p:cNvSpPr>
            <a:spLocks noGrp="1"/>
          </p:cNvSpPr>
          <p:nvPr>
            <p:ph type="body" sz="quarter" idx="11" hasCustomPrompt="1"/>
            <p:custDataLst>
              <p:tags r:id="rId4"/>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27" name="Slide Number Placeholder 1"/>
          <p:cNvSpPr txBox="1">
            <a:spLocks/>
          </p:cNvSpPr>
          <p:nvPr>
            <p:custDataLst>
              <p:tags r:id="rId5"/>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3" name="Rectangle 32" descr="insidelogosection" hidden="1"/>
          <p:cNvSpPr/>
          <p:nvPr>
            <p:custDataLst>
              <p:tags r:id="rId6"/>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34" name="TextBox 33" descr="insidelogomaxdimension" hidden="1"/>
          <p:cNvSpPr txBox="1"/>
          <p:nvPr>
            <p:custDataLst>
              <p:tags r:id="rId7"/>
            </p:custDataLst>
          </p:nvPr>
        </p:nvSpPr>
        <p:spPr>
          <a:xfrm>
            <a:off x="8801213" y="6900200"/>
            <a:ext cx="900000" cy="288000"/>
          </a:xfrm>
          <a:prstGeom prst="rect">
            <a:avLst/>
          </a:prstGeom>
          <a:noFill/>
          <a:ln w="3175">
            <a:noFill/>
          </a:ln>
        </p:spPr>
        <p:txBody>
          <a:bodyPr wrap="none" lIns="0" tIns="0" rIns="0" bIns="0" rtlCol="0" anchor="ctr">
            <a:noAutofit/>
          </a:bodyPr>
          <a:lstStyle/>
          <a:p>
            <a:pPr algn="ctr"/>
            <a:r>
              <a:rPr lang="en-US" sz="800" dirty="0">
                <a:noFill/>
                <a:latin typeface="Calibri" pitchFamily="34" charset="0"/>
              </a:rPr>
              <a:t>Max. logo size</a:t>
            </a:r>
          </a:p>
          <a:p>
            <a:pPr algn="ctr"/>
            <a:r>
              <a:rPr lang="en-US" sz="800" dirty="0">
                <a:noFill/>
                <a:latin typeface="Calibri" pitchFamily="34" charset="0"/>
              </a:rPr>
              <a:t>(H) 8 x (W) 25</a:t>
            </a:r>
            <a:endParaRPr lang="en-GB" sz="800" dirty="0">
              <a:noFill/>
              <a:latin typeface="Calibri" pitchFamily="34" charset="0"/>
            </a:endParaRPr>
          </a:p>
        </p:txBody>
      </p:sp>
      <p:sp>
        <p:nvSpPr>
          <p:cNvPr id="35" name="TextBox 34" descr="insidelogospacer" hidden="1"/>
          <p:cNvSpPr txBox="1"/>
          <p:nvPr>
            <p:custDataLst>
              <p:tags r:id="rId8"/>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36" name="Straight Connector 35" descr="insidelogosectiondivider" hidden="1"/>
          <p:cNvCxnSpPr/>
          <p:nvPr>
            <p:custDataLst>
              <p:tags r:id="rId9"/>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37" name="TextBox 36" descr="insidestampspacer" hidden="1"/>
          <p:cNvSpPr txBox="1"/>
          <p:nvPr>
            <p:custDataLst>
              <p:tags r:id="rId10"/>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39" name="Rectangle 38" descr="insidestampmaxdimension" hidden="1"/>
          <p:cNvSpPr/>
          <p:nvPr>
            <p:custDataLst>
              <p:tags r:id="rId11"/>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23" name="Text Placeholder 50"/>
          <p:cNvSpPr>
            <a:spLocks noGrp="1"/>
          </p:cNvSpPr>
          <p:nvPr>
            <p:ph type="body" sz="quarter" idx="12" hasCustomPrompt="1"/>
            <p:custDataLst>
              <p:tags r:id="rId12"/>
            </p:custDataLst>
          </p:nvPr>
        </p:nvSpPr>
        <p:spPr>
          <a:xfrm>
            <a:off x="358776" y="1368000"/>
            <a:ext cx="9341212" cy="5267750"/>
          </a:xfrm>
          <a:prstGeom prst="rect">
            <a:avLst/>
          </a:prstGeom>
        </p:spPr>
        <p:txBody>
          <a:bodyPr lIns="0" tIns="0" rIns="0" bIns="0" anchor="b" anchorCtr="0"/>
          <a:lstStyle>
            <a:lvl1pPr marL="0" indent="0">
              <a:spcBef>
                <a:spcPts val="0"/>
              </a:spcBef>
              <a:buFont typeface="Calibri" pitchFamily="34" charset="0"/>
              <a:buChar char=" "/>
              <a:defRPr sz="900" b="1">
                <a:solidFill>
                  <a:srgbClr val="000000"/>
                </a:solidFill>
                <a:latin typeface="Calibri" pitchFamily="34" charset="0"/>
              </a:defRPr>
            </a:lvl1pPr>
            <a:lvl2pPr marL="0" indent="0">
              <a:buFont typeface="Calibri" pitchFamily="34" charset="0"/>
              <a:buChar char=" "/>
              <a:defRPr sz="900" b="1">
                <a:solidFill>
                  <a:srgbClr val="000000"/>
                </a:solidFill>
                <a:latin typeface="Calibri" pitchFamily="34" charset="0"/>
              </a:defRPr>
            </a:lvl2pPr>
            <a:lvl3pPr marL="0" indent="0">
              <a:spcBef>
                <a:spcPts val="1800"/>
              </a:spcBef>
              <a:spcAft>
                <a:spcPts val="600"/>
              </a:spcAft>
              <a:buFont typeface="Calibri" pitchFamily="34" charset="0"/>
              <a:buChar char=" "/>
              <a:defRPr sz="1400"/>
            </a:lvl3pPr>
            <a:lvl4pPr marL="0" indent="0">
              <a:spcBef>
                <a:spcPts val="0"/>
              </a:spcBef>
              <a:spcAft>
                <a:spcPts val="400"/>
              </a:spcAft>
              <a:buFont typeface="Calibri" pitchFamily="34" charset="0"/>
              <a:buChar char=" "/>
              <a:defRPr sz="1200"/>
            </a:lvl4pPr>
            <a:lvl5pPr marL="0" indent="0">
              <a:spcBef>
                <a:spcPts val="0"/>
              </a:spcBef>
              <a:spcAft>
                <a:spcPts val="400"/>
              </a:spcAft>
              <a:buFont typeface="Arial" pitchFamily="34" charset="0"/>
              <a:buChar char=" "/>
              <a:defRPr sz="1200"/>
            </a:lvl5pPr>
          </a:lstStyle>
          <a:p>
            <a:pPr lvl="0"/>
            <a:r>
              <a:rPr lang="en-US" dirty="0"/>
              <a:t>Click to edit Footer</a:t>
            </a:r>
          </a:p>
        </p:txBody>
      </p:sp>
      <p:sp>
        <p:nvSpPr>
          <p:cNvPr id="19" name="TextBox 18" descr="insidestamp1shape" hidden="1"/>
          <p:cNvSpPr txBox="1"/>
          <p:nvPr>
            <p:custDataLst>
              <p:tags r:id="rId13"/>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0" name="TextBox 19" descr="insidestamp2shape" hidden="1"/>
          <p:cNvSpPr txBox="1"/>
          <p:nvPr>
            <p:custDataLst>
              <p:tags r:id="rId14"/>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8" name="Picture 17" descr="insidebanklogo"/>
          <p:cNvPicPr>
            <a:picLocks noChangeAspect="1"/>
          </p:cNvPicPr>
          <p:nvPr>
            <p:custDataLst>
              <p:tags r:id="rId15"/>
            </p:custDataLst>
          </p:nvPr>
        </p:nvPicPr>
        <p:blipFill>
          <a:blip r:embed="rId17"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in Slide">
    <p:spTree>
      <p:nvGrpSpPr>
        <p:cNvPr id="1" name=""/>
        <p:cNvGrpSpPr/>
        <p:nvPr/>
      </p:nvGrpSpPr>
      <p:grpSpPr>
        <a:xfrm>
          <a:off x="0" y="0"/>
          <a:ext cx="0" cy="0"/>
          <a:chOff x="0" y="0"/>
          <a:chExt cx="0" cy="0"/>
        </a:xfrm>
      </p:grpSpPr>
      <p:sp>
        <p:nvSpPr>
          <p:cNvPr id="38" name="Rectangle 37"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cxnSp>
        <p:nvCxnSpPr>
          <p:cNvPr id="17" name="Straight Connector 16"/>
          <p:cNvCxnSpPr/>
          <p:nvPr>
            <p:custDataLst>
              <p:tags r:id="rId2"/>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3"/>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49" name="Text Placeholder 41"/>
          <p:cNvSpPr>
            <a:spLocks noGrp="1"/>
          </p:cNvSpPr>
          <p:nvPr>
            <p:ph type="body" sz="quarter" idx="11" hasCustomPrompt="1"/>
            <p:custDataLst>
              <p:tags r:id="rId4"/>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10" name="Text Placeholder 50"/>
          <p:cNvSpPr>
            <a:spLocks noGrp="1"/>
          </p:cNvSpPr>
          <p:nvPr>
            <p:ph type="body" sz="quarter" idx="12" hasCustomPrompt="1"/>
            <p:custDataLst>
              <p:tags r:id="rId5"/>
            </p:custDataLst>
          </p:nvPr>
        </p:nvSpPr>
        <p:spPr>
          <a:xfrm>
            <a:off x="358776" y="1368000"/>
            <a:ext cx="9341212" cy="5267750"/>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body text styles (1-column)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Slide Number Placeholder 1"/>
          <p:cNvSpPr txBox="1">
            <a:spLocks/>
          </p:cNvSpPr>
          <p:nvPr>
            <p:custDataLst>
              <p:tags r:id="rId6"/>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3" name="Rectangle 32" descr="insidelogosection" hidden="1"/>
          <p:cNvSpPr/>
          <p:nvPr>
            <p:custDataLst>
              <p:tags r:id="rId7"/>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34" name="TextBox 33" descr="insidelogomaxdimension" hidden="1"/>
          <p:cNvSpPr txBox="1"/>
          <p:nvPr>
            <p:custDataLst>
              <p:tags r:id="rId8"/>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5" name="TextBox 34" descr="insidelogospacer" hidden="1"/>
          <p:cNvSpPr txBox="1"/>
          <p:nvPr>
            <p:custDataLst>
              <p:tags r:id="rId9"/>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36" name="Straight Connector 35" descr="insidelogosectiondivider" hidden="1"/>
          <p:cNvCxnSpPr/>
          <p:nvPr>
            <p:custDataLst>
              <p:tags r:id="rId10"/>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37" name="TextBox 36" descr="insidestampspacer" hidden="1"/>
          <p:cNvSpPr txBox="1"/>
          <p:nvPr>
            <p:custDataLst>
              <p:tags r:id="rId11"/>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39" name="Rectangle 38" descr="insidestampmaxdimension" hidden="1"/>
          <p:cNvSpPr/>
          <p:nvPr>
            <p:custDataLst>
              <p:tags r:id="rId12"/>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19" name="TextBox 18" descr="insidestamp1shape" hidden="1"/>
          <p:cNvSpPr txBox="1"/>
          <p:nvPr>
            <p:custDataLst>
              <p:tags r:id="rId13"/>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0" name="TextBox 19" descr="insidestamp2shape" hidden="1"/>
          <p:cNvSpPr txBox="1"/>
          <p:nvPr>
            <p:custDataLst>
              <p:tags r:id="rId14"/>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8" name="Picture 17" descr="insidebanklogo"/>
          <p:cNvPicPr>
            <a:picLocks noChangeAspect="1"/>
          </p:cNvPicPr>
          <p:nvPr>
            <p:custDataLst>
              <p:tags r:id="rId15"/>
            </p:custDataLst>
          </p:nvPr>
        </p:nvPicPr>
        <p:blipFill>
          <a:blip r:embed="rId17"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in Slide - No bullets">
    <p:spTree>
      <p:nvGrpSpPr>
        <p:cNvPr id="1" name=""/>
        <p:cNvGrpSpPr/>
        <p:nvPr/>
      </p:nvGrpSpPr>
      <p:grpSpPr>
        <a:xfrm>
          <a:off x="0" y="0"/>
          <a:ext cx="0" cy="0"/>
          <a:chOff x="0" y="0"/>
          <a:chExt cx="0" cy="0"/>
        </a:xfrm>
      </p:grpSpPr>
      <p:sp>
        <p:nvSpPr>
          <p:cNvPr id="38" name="Rectangle 37"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cxnSp>
        <p:nvCxnSpPr>
          <p:cNvPr id="17" name="Straight Connector 16"/>
          <p:cNvCxnSpPr/>
          <p:nvPr>
            <p:custDataLst>
              <p:tags r:id="rId2"/>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 Placeholder 41"/>
          <p:cNvSpPr>
            <a:spLocks noGrp="1"/>
          </p:cNvSpPr>
          <p:nvPr>
            <p:ph type="body" sz="quarter" idx="10" hasCustomPrompt="1"/>
            <p:custDataLst>
              <p:tags r:id="rId3"/>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49" name="Text Placeholder 41"/>
          <p:cNvSpPr>
            <a:spLocks noGrp="1"/>
          </p:cNvSpPr>
          <p:nvPr>
            <p:ph type="body" sz="quarter" idx="11" hasCustomPrompt="1"/>
            <p:custDataLst>
              <p:tags r:id="rId4"/>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10" name="Text Placeholder 50"/>
          <p:cNvSpPr>
            <a:spLocks noGrp="1"/>
          </p:cNvSpPr>
          <p:nvPr>
            <p:ph type="body" sz="quarter" idx="12" hasCustomPrompt="1"/>
            <p:custDataLst>
              <p:tags r:id="rId5"/>
            </p:custDataLst>
          </p:nvPr>
        </p:nvSpPr>
        <p:spPr>
          <a:xfrm>
            <a:off x="358776" y="1368000"/>
            <a:ext cx="9341212" cy="5267750"/>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0" indent="0">
              <a:spcBef>
                <a:spcPts val="0"/>
              </a:spcBef>
              <a:spcAft>
                <a:spcPts val="400"/>
              </a:spcAft>
              <a:buFont typeface="Calibri" pitchFamily="34" charset="0"/>
              <a:buChar char=" "/>
              <a:defRPr sz="1200">
                <a:solidFill>
                  <a:srgbClr val="000000"/>
                </a:solidFill>
                <a:latin typeface="Calibri" pitchFamily="34" charset="0"/>
              </a:defRPr>
            </a:lvl4pPr>
            <a:lvl5pPr marL="0" indent="0">
              <a:spcBef>
                <a:spcPts val="0"/>
              </a:spcBef>
              <a:spcAft>
                <a:spcPts val="400"/>
              </a:spcAft>
              <a:buFont typeface="Arial" pitchFamily="34" charset="0"/>
              <a:buChar char=" "/>
              <a:defRPr sz="1200">
                <a:solidFill>
                  <a:srgbClr val="000000"/>
                </a:solidFill>
                <a:latin typeface="Calibri" pitchFamily="34" charset="0"/>
              </a:defRPr>
            </a:lvl5pPr>
          </a:lstStyle>
          <a:p>
            <a:pPr lvl="0"/>
            <a:r>
              <a:rPr lang="en-US" dirty="0"/>
              <a:t>Click to edit body text styles (1-column)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Slide Number Placeholder 1"/>
          <p:cNvSpPr txBox="1">
            <a:spLocks/>
          </p:cNvSpPr>
          <p:nvPr>
            <p:custDataLst>
              <p:tags r:id="rId6"/>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3" name="Rectangle 32" descr="insidelogosection" hidden="1"/>
          <p:cNvSpPr/>
          <p:nvPr>
            <p:custDataLst>
              <p:tags r:id="rId7"/>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34" name="TextBox 33" descr="insidelogomaxdimension" hidden="1"/>
          <p:cNvSpPr txBox="1"/>
          <p:nvPr>
            <p:custDataLst>
              <p:tags r:id="rId8"/>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5" name="TextBox 34" descr="insidelogospacer" hidden="1"/>
          <p:cNvSpPr txBox="1"/>
          <p:nvPr>
            <p:custDataLst>
              <p:tags r:id="rId9"/>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36" name="Straight Connector 35" descr="insidelogosectiondivider" hidden="1"/>
          <p:cNvCxnSpPr/>
          <p:nvPr>
            <p:custDataLst>
              <p:tags r:id="rId10"/>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37" name="TextBox 36" descr="insidestampspacer" hidden="1"/>
          <p:cNvSpPr txBox="1"/>
          <p:nvPr>
            <p:custDataLst>
              <p:tags r:id="rId11"/>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39" name="Rectangle 38" descr="insidestampmaxdimension" hidden="1"/>
          <p:cNvSpPr/>
          <p:nvPr>
            <p:custDataLst>
              <p:tags r:id="rId12"/>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19" name="TextBox 18" descr="insidestamp1shape" hidden="1"/>
          <p:cNvSpPr txBox="1"/>
          <p:nvPr>
            <p:custDataLst>
              <p:tags r:id="rId13"/>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0" name="TextBox 19" descr="insidestamp2shape" hidden="1"/>
          <p:cNvSpPr txBox="1"/>
          <p:nvPr>
            <p:custDataLst>
              <p:tags r:id="rId14"/>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8" name="Picture 17" descr="insidebanklogo"/>
          <p:cNvPicPr>
            <a:picLocks noChangeAspect="1"/>
          </p:cNvPicPr>
          <p:nvPr>
            <p:custDataLst>
              <p:tags r:id="rId15"/>
            </p:custDataLst>
          </p:nvPr>
        </p:nvPicPr>
        <p:blipFill>
          <a:blip r:embed="rId17"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in Slide - Columns x2">
    <p:spTree>
      <p:nvGrpSpPr>
        <p:cNvPr id="1" name=""/>
        <p:cNvGrpSpPr/>
        <p:nvPr/>
      </p:nvGrpSpPr>
      <p:grpSpPr>
        <a:xfrm>
          <a:off x="0" y="0"/>
          <a:ext cx="0" cy="0"/>
          <a:chOff x="0" y="0"/>
          <a:chExt cx="0" cy="0"/>
        </a:xfrm>
      </p:grpSpPr>
      <p:sp>
        <p:nvSpPr>
          <p:cNvPr id="41" name="Rectangle 40"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sp>
        <p:nvSpPr>
          <p:cNvPr id="11" name="Text Placeholder 50"/>
          <p:cNvSpPr>
            <a:spLocks noGrp="1"/>
          </p:cNvSpPr>
          <p:nvPr>
            <p:ph type="body" sz="quarter" idx="12" hasCustomPrompt="1"/>
            <p:custDataLst>
              <p:tags r:id="rId2"/>
            </p:custDataLst>
          </p:nvPr>
        </p:nvSpPr>
        <p:spPr>
          <a:xfrm>
            <a:off x="358775" y="1368425"/>
            <a:ext cx="44892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body text styles (2-column)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50"/>
          <p:cNvSpPr>
            <a:spLocks noGrp="1"/>
          </p:cNvSpPr>
          <p:nvPr>
            <p:ph type="body" sz="quarter" idx="13" hasCustomPrompt="1"/>
            <p:custDataLst>
              <p:tags r:id="rId3"/>
            </p:custDataLst>
          </p:nvPr>
        </p:nvSpPr>
        <p:spPr>
          <a:xfrm>
            <a:off x="5204375" y="1368425"/>
            <a:ext cx="44892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body text styles (2-column)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4" name="Straight Connector 23"/>
          <p:cNvCxnSpPr/>
          <p:nvPr>
            <p:custDataLst>
              <p:tags r:id="rId4"/>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Text Placeholder 41"/>
          <p:cNvSpPr>
            <a:spLocks noGrp="1"/>
          </p:cNvSpPr>
          <p:nvPr>
            <p:ph type="body" sz="quarter" idx="10" hasCustomPrompt="1"/>
            <p:custDataLst>
              <p:tags r:id="rId5"/>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29" name="Text Placeholder 41"/>
          <p:cNvSpPr>
            <a:spLocks noGrp="1"/>
          </p:cNvSpPr>
          <p:nvPr>
            <p:ph type="body" sz="quarter" idx="11" hasCustomPrompt="1"/>
            <p:custDataLst>
              <p:tags r:id="rId6"/>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30" name="Slide Number Placeholder 1"/>
          <p:cNvSpPr txBox="1">
            <a:spLocks/>
          </p:cNvSpPr>
          <p:nvPr>
            <p:custDataLst>
              <p:tags r:id="rId7"/>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6" name="Rectangle 35" descr="insidelogosection" hidden="1"/>
          <p:cNvSpPr/>
          <p:nvPr>
            <p:custDataLst>
              <p:tags r:id="rId8"/>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37" name="TextBox 36" descr="insidelogomaxdimension" hidden="1"/>
          <p:cNvSpPr txBox="1"/>
          <p:nvPr>
            <p:custDataLst>
              <p:tags r:id="rId9"/>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8" name="TextBox 37" descr="insidelogospacer" hidden="1"/>
          <p:cNvSpPr txBox="1"/>
          <p:nvPr>
            <p:custDataLst>
              <p:tags r:id="rId10"/>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39" name="Straight Connector 38" descr="insidelogosectiondivider" hidden="1"/>
          <p:cNvCxnSpPr/>
          <p:nvPr>
            <p:custDataLst>
              <p:tags r:id="rId11"/>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40" name="TextBox 39" descr="insidestampspacer" hidden="1"/>
          <p:cNvSpPr txBox="1"/>
          <p:nvPr>
            <p:custDataLst>
              <p:tags r:id="rId12"/>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42" name="Rectangle 41" descr="insidestampmaxdimension" hidden="1"/>
          <p:cNvSpPr/>
          <p:nvPr>
            <p:custDataLst>
              <p:tags r:id="rId13"/>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19" name="TextBox 18" descr="insidestamp1shape" hidden="1"/>
          <p:cNvSpPr txBox="1"/>
          <p:nvPr>
            <p:custDataLst>
              <p:tags r:id="rId14"/>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0" name="TextBox 19" descr="insidestamp2shape" hidden="1"/>
          <p:cNvSpPr txBox="1"/>
          <p:nvPr>
            <p:custDataLst>
              <p:tags r:id="rId15"/>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8" name="Picture 17" descr="insidebanklogo"/>
          <p:cNvPicPr>
            <a:picLocks noChangeAspect="1"/>
          </p:cNvPicPr>
          <p:nvPr>
            <p:custDataLst>
              <p:tags r:id="rId16"/>
            </p:custDataLst>
          </p:nvPr>
        </p:nvPicPr>
        <p:blipFill>
          <a:blip r:embed="rId18"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Slide - Columns 1 of x2">
    <p:spTree>
      <p:nvGrpSpPr>
        <p:cNvPr id="1" name=""/>
        <p:cNvGrpSpPr/>
        <p:nvPr/>
      </p:nvGrpSpPr>
      <p:grpSpPr>
        <a:xfrm>
          <a:off x="0" y="0"/>
          <a:ext cx="0" cy="0"/>
          <a:chOff x="0" y="0"/>
          <a:chExt cx="0" cy="0"/>
        </a:xfrm>
      </p:grpSpPr>
      <p:sp>
        <p:nvSpPr>
          <p:cNvPr id="41" name="Rectangle 40"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sp>
        <p:nvSpPr>
          <p:cNvPr id="11" name="Text Placeholder 50"/>
          <p:cNvSpPr>
            <a:spLocks noGrp="1"/>
          </p:cNvSpPr>
          <p:nvPr>
            <p:ph type="body" sz="quarter" idx="12" hasCustomPrompt="1"/>
            <p:custDataLst>
              <p:tags r:id="rId2"/>
            </p:custDataLst>
          </p:nvPr>
        </p:nvSpPr>
        <p:spPr>
          <a:xfrm>
            <a:off x="358775" y="1368425"/>
            <a:ext cx="44892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body text styles (2-column)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4" name="Straight Connector 23"/>
          <p:cNvCxnSpPr/>
          <p:nvPr>
            <p:custDataLst>
              <p:tags r:id="rId3"/>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Text Placeholder 41"/>
          <p:cNvSpPr>
            <a:spLocks noGrp="1"/>
          </p:cNvSpPr>
          <p:nvPr>
            <p:ph type="body" sz="quarter" idx="10" hasCustomPrompt="1"/>
            <p:custDataLst>
              <p:tags r:id="rId4"/>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29" name="Text Placeholder 41"/>
          <p:cNvSpPr>
            <a:spLocks noGrp="1"/>
          </p:cNvSpPr>
          <p:nvPr>
            <p:ph type="body" sz="quarter" idx="11" hasCustomPrompt="1"/>
            <p:custDataLst>
              <p:tags r:id="rId5"/>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30" name="Slide Number Placeholder 1"/>
          <p:cNvSpPr txBox="1">
            <a:spLocks/>
          </p:cNvSpPr>
          <p:nvPr>
            <p:custDataLst>
              <p:tags r:id="rId6"/>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6" name="Rectangle 35" descr="insidelogosection" hidden="1"/>
          <p:cNvSpPr/>
          <p:nvPr>
            <p:custDataLst>
              <p:tags r:id="rId7"/>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37" name="TextBox 36" descr="insidelogomaxdimension" hidden="1"/>
          <p:cNvSpPr txBox="1"/>
          <p:nvPr>
            <p:custDataLst>
              <p:tags r:id="rId8"/>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38" name="TextBox 37" descr="insidelogospacer" hidden="1"/>
          <p:cNvSpPr txBox="1"/>
          <p:nvPr>
            <p:custDataLst>
              <p:tags r:id="rId9"/>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39" name="Straight Connector 38" descr="insidelogosectiondivider" hidden="1"/>
          <p:cNvCxnSpPr/>
          <p:nvPr>
            <p:custDataLst>
              <p:tags r:id="rId10"/>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40" name="TextBox 39" descr="insidestampspacer" hidden="1"/>
          <p:cNvSpPr txBox="1"/>
          <p:nvPr>
            <p:custDataLst>
              <p:tags r:id="rId11"/>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42" name="Rectangle 41" descr="insidestampmaxdimension" hidden="1"/>
          <p:cNvSpPr/>
          <p:nvPr>
            <p:custDataLst>
              <p:tags r:id="rId12"/>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19" name="TextBox 18" descr="insidestamp1shape" hidden="1"/>
          <p:cNvSpPr txBox="1"/>
          <p:nvPr>
            <p:custDataLst>
              <p:tags r:id="rId13"/>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0" name="TextBox 19" descr="insidestamp2shape" hidden="1"/>
          <p:cNvSpPr txBox="1"/>
          <p:nvPr>
            <p:custDataLst>
              <p:tags r:id="rId14"/>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7" name="Picture 16" descr="insidebanklogo"/>
          <p:cNvPicPr>
            <a:picLocks noChangeAspect="1"/>
          </p:cNvPicPr>
          <p:nvPr>
            <p:custDataLst>
              <p:tags r:id="rId15"/>
            </p:custDataLst>
          </p:nvPr>
        </p:nvPicPr>
        <p:blipFill>
          <a:blip r:embed="rId17"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in Slide - Columns x3">
    <p:spTree>
      <p:nvGrpSpPr>
        <p:cNvPr id="1" name=""/>
        <p:cNvGrpSpPr/>
        <p:nvPr/>
      </p:nvGrpSpPr>
      <p:grpSpPr>
        <a:xfrm>
          <a:off x="0" y="0"/>
          <a:ext cx="0" cy="0"/>
          <a:chOff x="0" y="0"/>
          <a:chExt cx="0" cy="0"/>
        </a:xfrm>
      </p:grpSpPr>
      <p:sp>
        <p:nvSpPr>
          <p:cNvPr id="57" name="Rectangle 56"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sp>
        <p:nvSpPr>
          <p:cNvPr id="13" name="Text Placeholder 50"/>
          <p:cNvSpPr>
            <a:spLocks noGrp="1"/>
          </p:cNvSpPr>
          <p:nvPr>
            <p:ph type="body" sz="quarter" idx="13" hasCustomPrompt="1"/>
            <p:custDataLst>
              <p:tags r:id="rId2"/>
            </p:custDataLst>
          </p:nvPr>
        </p:nvSpPr>
        <p:spPr>
          <a:xfrm>
            <a:off x="3592982" y="1368425"/>
            <a:ext cx="28728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body text styles (3-column)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50"/>
          <p:cNvSpPr>
            <a:spLocks noGrp="1"/>
          </p:cNvSpPr>
          <p:nvPr>
            <p:ph type="body" sz="quarter" idx="14" hasCustomPrompt="1"/>
            <p:custDataLst>
              <p:tags r:id="rId3"/>
            </p:custDataLst>
          </p:nvPr>
        </p:nvSpPr>
        <p:spPr>
          <a:xfrm>
            <a:off x="6827188" y="1368425"/>
            <a:ext cx="28728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body text styles (3-column)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5" name="Straight Connector 24"/>
          <p:cNvCxnSpPr/>
          <p:nvPr>
            <p:custDataLst>
              <p:tags r:id="rId4"/>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Text Placeholder 41"/>
          <p:cNvSpPr>
            <a:spLocks noGrp="1"/>
          </p:cNvSpPr>
          <p:nvPr>
            <p:ph type="body" sz="quarter" idx="10" hasCustomPrompt="1"/>
            <p:custDataLst>
              <p:tags r:id="rId5"/>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30" name="Text Placeholder 41"/>
          <p:cNvSpPr>
            <a:spLocks noGrp="1"/>
          </p:cNvSpPr>
          <p:nvPr>
            <p:ph type="body" sz="quarter" idx="11" hasCustomPrompt="1"/>
            <p:custDataLst>
              <p:tags r:id="rId6"/>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28" name="Text Placeholder 50"/>
          <p:cNvSpPr>
            <a:spLocks noGrp="1"/>
          </p:cNvSpPr>
          <p:nvPr>
            <p:ph type="body" sz="quarter" idx="15" hasCustomPrompt="1"/>
            <p:custDataLst>
              <p:tags r:id="rId7"/>
            </p:custDataLst>
          </p:nvPr>
        </p:nvSpPr>
        <p:spPr>
          <a:xfrm>
            <a:off x="348413" y="1368425"/>
            <a:ext cx="28728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body text styles (3-column)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Slide Number Placeholder 1"/>
          <p:cNvSpPr txBox="1">
            <a:spLocks/>
          </p:cNvSpPr>
          <p:nvPr>
            <p:custDataLst>
              <p:tags r:id="rId8"/>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9" name="Rectangle 38" descr="insidelogosection" hidden="1"/>
          <p:cNvSpPr/>
          <p:nvPr>
            <p:custDataLst>
              <p:tags r:id="rId9"/>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40" name="TextBox 39" descr="insidelogomaxdimension" hidden="1"/>
          <p:cNvSpPr txBox="1"/>
          <p:nvPr>
            <p:custDataLst>
              <p:tags r:id="rId10"/>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41" name="TextBox 40" descr="insidelogospacer" hidden="1"/>
          <p:cNvSpPr txBox="1"/>
          <p:nvPr>
            <p:custDataLst>
              <p:tags r:id="rId11"/>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43" name="Straight Connector 42" descr="insidelogosectiondivider" hidden="1"/>
          <p:cNvCxnSpPr/>
          <p:nvPr>
            <p:custDataLst>
              <p:tags r:id="rId12"/>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44" name="TextBox 43" descr="insidestampspacer" hidden="1"/>
          <p:cNvSpPr txBox="1"/>
          <p:nvPr>
            <p:custDataLst>
              <p:tags r:id="rId13"/>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8" name="Rectangle 57" descr="insidestampmaxdimension" hidden="1"/>
          <p:cNvSpPr/>
          <p:nvPr>
            <p:custDataLst>
              <p:tags r:id="rId14"/>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20" name="TextBox 19" descr="insidestamp1shape" hidden="1"/>
          <p:cNvSpPr txBox="1"/>
          <p:nvPr>
            <p:custDataLst>
              <p:tags r:id="rId15"/>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1" name="TextBox 20" descr="insidestamp2shape" hidden="1"/>
          <p:cNvSpPr txBox="1"/>
          <p:nvPr>
            <p:custDataLst>
              <p:tags r:id="rId16"/>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9" name="Picture 18" descr="insidebanklogo"/>
          <p:cNvPicPr>
            <a:picLocks noChangeAspect="1"/>
          </p:cNvPicPr>
          <p:nvPr>
            <p:custDataLst>
              <p:tags r:id="rId17"/>
            </p:custDataLst>
          </p:nvPr>
        </p:nvPicPr>
        <p:blipFill>
          <a:blip r:embed="rId19"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in Slide - Columns 1 of x3">
    <p:spTree>
      <p:nvGrpSpPr>
        <p:cNvPr id="1" name=""/>
        <p:cNvGrpSpPr/>
        <p:nvPr/>
      </p:nvGrpSpPr>
      <p:grpSpPr>
        <a:xfrm>
          <a:off x="0" y="0"/>
          <a:ext cx="0" cy="0"/>
          <a:chOff x="0" y="0"/>
          <a:chExt cx="0" cy="0"/>
        </a:xfrm>
      </p:grpSpPr>
      <p:sp>
        <p:nvSpPr>
          <p:cNvPr id="57" name="Rectangle 56" descr="insidestampsection" hidden="1"/>
          <p:cNvSpPr/>
          <p:nvPr>
            <p:custDataLst>
              <p:tags r:id="rId1"/>
            </p:custDataLst>
          </p:nvPr>
        </p:nvSpPr>
        <p:spPr bwMode="auto">
          <a:xfrm>
            <a:off x="358776" y="7009788"/>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align:left;flow:right</a:t>
            </a:r>
          </a:p>
        </p:txBody>
      </p:sp>
      <p:cxnSp>
        <p:nvCxnSpPr>
          <p:cNvPr id="25" name="Straight Connector 24"/>
          <p:cNvCxnSpPr/>
          <p:nvPr>
            <p:custDataLst>
              <p:tags r:id="rId2"/>
            </p:custDataLst>
          </p:nvPr>
        </p:nvCxnSpPr>
        <p:spPr>
          <a:xfrm>
            <a:off x="358776" y="1008000"/>
            <a:ext cx="9341212"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Text Placeholder 41"/>
          <p:cNvSpPr>
            <a:spLocks noGrp="1"/>
          </p:cNvSpPr>
          <p:nvPr>
            <p:ph type="body" sz="quarter" idx="10" hasCustomPrompt="1"/>
            <p:custDataLst>
              <p:tags r:id="rId3"/>
            </p:custDataLst>
          </p:nvPr>
        </p:nvSpPr>
        <p:spPr>
          <a:xfrm>
            <a:off x="358775" y="360000"/>
            <a:ext cx="7542438" cy="360000"/>
          </a:xfrm>
          <a:prstGeom prst="rect">
            <a:avLst/>
          </a:prstGeom>
        </p:spPr>
        <p:txBody>
          <a:bodyPr lIns="0" tIns="0" rIns="0" bIns="0"/>
          <a:lstStyle>
            <a:lvl1pPr marL="0" indent="0">
              <a:lnSpc>
                <a:spcPts val="2800"/>
              </a:lnSpc>
              <a:spcBef>
                <a:spcPts val="0"/>
              </a:spcBef>
              <a:buFontTx/>
              <a:buNone/>
              <a:defRPr sz="2800" b="1" baseline="0">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Header text styles</a:t>
            </a:r>
            <a:endParaRPr lang="en-GB" dirty="0"/>
          </a:p>
        </p:txBody>
      </p:sp>
      <p:sp>
        <p:nvSpPr>
          <p:cNvPr id="30" name="Text Placeholder 41"/>
          <p:cNvSpPr>
            <a:spLocks noGrp="1"/>
          </p:cNvSpPr>
          <p:nvPr>
            <p:ph type="body" sz="quarter" idx="11" hasCustomPrompt="1"/>
            <p:custDataLst>
              <p:tags r:id="rId4"/>
            </p:custDataLst>
          </p:nvPr>
        </p:nvSpPr>
        <p:spPr>
          <a:xfrm>
            <a:off x="358776" y="720000"/>
            <a:ext cx="7542438" cy="288000"/>
          </a:xfrm>
          <a:prstGeom prst="rect">
            <a:avLst/>
          </a:prstGeom>
        </p:spPr>
        <p:txBody>
          <a:bodyPr lIns="0" tIns="0" rIns="0" bIns="0"/>
          <a:lstStyle>
            <a:lvl1pPr marL="0" indent="0" algn="l">
              <a:lnSpc>
                <a:spcPts val="1800"/>
              </a:lnSpc>
              <a:spcBef>
                <a:spcPts val="0"/>
              </a:spcBef>
              <a:buFontTx/>
              <a:buNone/>
              <a:defRPr sz="1800" b="1">
                <a:solidFill>
                  <a:srgbClr val="000000"/>
                </a:solidFill>
                <a:latin typeface="Calibri" pitchFamily="34" charset="0"/>
              </a:defRPr>
            </a:lvl1pPr>
            <a:lvl2pPr>
              <a:buFontTx/>
              <a:buNone/>
              <a:defRPr sz="2800"/>
            </a:lvl2pPr>
            <a:lvl3pPr>
              <a:buFontTx/>
              <a:buNone/>
              <a:defRPr sz="2800"/>
            </a:lvl3pPr>
            <a:lvl4pPr>
              <a:buFontTx/>
              <a:buNone/>
              <a:defRPr sz="2800"/>
            </a:lvl4pPr>
            <a:lvl5pPr>
              <a:buFontTx/>
              <a:buNone/>
              <a:defRPr sz="2800"/>
            </a:lvl5pPr>
          </a:lstStyle>
          <a:p>
            <a:pPr lvl="0"/>
            <a:r>
              <a:rPr lang="en-US" dirty="0"/>
              <a:t>Click to edit Sub header text styles</a:t>
            </a:r>
            <a:endParaRPr lang="en-GB" dirty="0"/>
          </a:p>
        </p:txBody>
      </p:sp>
      <p:sp>
        <p:nvSpPr>
          <p:cNvPr id="28" name="Text Placeholder 50"/>
          <p:cNvSpPr>
            <a:spLocks noGrp="1"/>
          </p:cNvSpPr>
          <p:nvPr>
            <p:ph type="body" sz="quarter" idx="15" hasCustomPrompt="1"/>
            <p:custDataLst>
              <p:tags r:id="rId5"/>
            </p:custDataLst>
          </p:nvPr>
        </p:nvSpPr>
        <p:spPr>
          <a:xfrm>
            <a:off x="348413" y="1368425"/>
            <a:ext cx="2872800" cy="5267325"/>
          </a:xfrm>
          <a:prstGeom prst="rect">
            <a:avLst/>
          </a:prstGeom>
        </p:spPr>
        <p:txBody>
          <a:bodyPr lIns="0" tIns="0" rIns="0" bIns="0"/>
          <a:lstStyle>
            <a:lvl1pPr marL="0" indent="0">
              <a:spcBef>
                <a:spcPts val="0"/>
              </a:spcBef>
              <a:buFont typeface="Calibri" pitchFamily="34" charset="0"/>
              <a:buChar char=" "/>
              <a:defRPr sz="1800" b="1">
                <a:solidFill>
                  <a:srgbClr val="000000"/>
                </a:solidFill>
                <a:latin typeface="Calibri" pitchFamily="34" charset="0"/>
              </a:defRPr>
            </a:lvl1pPr>
            <a:lvl2pPr marL="0" indent="0">
              <a:buFont typeface="Calibri" pitchFamily="34" charset="0"/>
              <a:buChar char=" "/>
              <a:defRPr sz="1400" b="1">
                <a:solidFill>
                  <a:srgbClr val="000000"/>
                </a:solidFill>
                <a:latin typeface="Calibri" pitchFamily="34" charset="0"/>
              </a:defRPr>
            </a:lvl2pPr>
            <a:lvl3pPr marL="0" indent="0">
              <a:spcBef>
                <a:spcPts val="1800"/>
              </a:spcBef>
              <a:spcAft>
                <a:spcPts val="600"/>
              </a:spcAft>
              <a:buFont typeface="Calibri" pitchFamily="34" charset="0"/>
              <a:buChar char=" "/>
              <a:defRPr sz="1400">
                <a:solidFill>
                  <a:srgbClr val="000000"/>
                </a:solidFill>
                <a:latin typeface="Calibri" pitchFamily="34" charset="0"/>
              </a:defRPr>
            </a:lvl3pPr>
            <a:lvl4pPr marL="324000" indent="-270000">
              <a:spcBef>
                <a:spcPts val="0"/>
              </a:spcBef>
              <a:spcAft>
                <a:spcPts val="400"/>
              </a:spcAft>
              <a:buFont typeface="Wingdings" pitchFamily="2" charset="2"/>
              <a:buChar char="§"/>
              <a:defRPr sz="1200">
                <a:solidFill>
                  <a:srgbClr val="000000"/>
                </a:solidFill>
                <a:latin typeface="Calibri" pitchFamily="34" charset="0"/>
              </a:defRPr>
            </a:lvl4pPr>
            <a:lvl5pPr marL="540000" indent="-180000">
              <a:spcBef>
                <a:spcPts val="0"/>
              </a:spcBef>
              <a:spcAft>
                <a:spcPts val="400"/>
              </a:spcAft>
              <a:buFont typeface="Arial" pitchFamily="34" charset="0"/>
              <a:buChar char="-"/>
              <a:defRPr sz="1200">
                <a:solidFill>
                  <a:srgbClr val="000000"/>
                </a:solidFill>
                <a:latin typeface="Calibri" pitchFamily="34" charset="0"/>
              </a:defRPr>
            </a:lvl5pPr>
          </a:lstStyle>
          <a:p>
            <a:pPr lvl="0"/>
            <a:r>
              <a:rPr lang="en-US" dirty="0"/>
              <a:t>Click to edit body text styles (3-column)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Slide Number Placeholder 1"/>
          <p:cNvSpPr txBox="1">
            <a:spLocks/>
          </p:cNvSpPr>
          <p:nvPr>
            <p:custDataLst>
              <p:tags r:id="rId6"/>
            </p:custDataLst>
          </p:nvPr>
        </p:nvSpPr>
        <p:spPr>
          <a:xfrm>
            <a:off x="358775" y="7187722"/>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pPr marL="0" marR="0" lvl="0" indent="0" algn="l" defTabSz="473173" rtl="0" eaLnBrk="1" fontAlgn="base" latinLnBrk="0" hangingPunct="1">
              <a:lnSpc>
                <a:spcPct val="100000"/>
              </a:lnSpc>
              <a:spcBef>
                <a:spcPct val="0"/>
              </a:spcBef>
              <a:spcAft>
                <a:spcPct val="0"/>
              </a:spcAft>
              <a:buClrTx/>
              <a:buSzTx/>
              <a:buFontTx/>
              <a:buNone/>
              <a:tabLst/>
              <a:defRPr/>
            </a:pPr>
            <a:fld id="{5527B60C-9ABC-4EAD-802D-D0E27D6788DB}" type="slidenum">
              <a:rPr kumimoji="0" lang="en-US" sz="1000" b="0" i="0" u="none" strike="noStrike" kern="1200" cap="none" spc="0" normalizeH="0" baseline="0" noProof="0" smtClean="0">
                <a:ln>
                  <a:noFill/>
                </a:ln>
                <a:solidFill>
                  <a:srgbClr val="484849"/>
                </a:solidFill>
                <a:effectLst/>
                <a:uLnTx/>
                <a:uFillTx/>
                <a:latin typeface="Calibri" pitchFamily="34" charset="0"/>
              </a:rPr>
              <a:pPr marL="0" marR="0" lvl="0" indent="0" algn="l" defTabSz="47317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484849"/>
              </a:solidFill>
              <a:effectLst/>
              <a:uLnTx/>
              <a:uFillTx/>
              <a:latin typeface="Calibri" pitchFamily="34" charset="0"/>
            </a:endParaRPr>
          </a:p>
        </p:txBody>
      </p:sp>
      <p:sp>
        <p:nvSpPr>
          <p:cNvPr id="39" name="Rectangle 38" descr="insidelogosection" hidden="1"/>
          <p:cNvSpPr/>
          <p:nvPr>
            <p:custDataLst>
              <p:tags r:id="rId7"/>
            </p:custDataLst>
          </p:nvPr>
        </p:nvSpPr>
        <p:spPr bwMode="auto">
          <a:xfrm>
            <a:off x="3221213" y="6900200"/>
            <a:ext cx="648000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r>
              <a:rPr lang="en-GB" sz="1600" dirty="0">
                <a:noFill/>
                <a:latin typeface="Calibri" pitchFamily="34" charset="0"/>
                <a:cs typeface="Arial"/>
              </a:rPr>
              <a:t>align:right;flow:left</a:t>
            </a:r>
          </a:p>
        </p:txBody>
      </p:sp>
      <p:sp>
        <p:nvSpPr>
          <p:cNvPr id="40" name="TextBox 39" descr="insidelogomaxdimension" hidden="1"/>
          <p:cNvSpPr txBox="1"/>
          <p:nvPr>
            <p:custDataLst>
              <p:tags r:id="rId8"/>
            </p:custDataLst>
          </p:nvPr>
        </p:nvSpPr>
        <p:spPr>
          <a:xfrm>
            <a:off x="8801213" y="6900200"/>
            <a:ext cx="90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Max. logo size</a:t>
            </a:r>
          </a:p>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(H) 8 x (W) 25</a:t>
            </a:r>
            <a:endParaRPr lang="en-GB" sz="800" kern="1200" dirty="0">
              <a:noFill/>
              <a:latin typeface="Calibri" pitchFamily="34" charset="0"/>
              <a:ea typeface="ＭＳ Ｐゴシック" pitchFamily="34" charset="-128"/>
              <a:cs typeface="+mn-cs"/>
            </a:endParaRPr>
          </a:p>
        </p:txBody>
      </p:sp>
      <p:sp>
        <p:nvSpPr>
          <p:cNvPr id="41" name="TextBox 40" descr="insidelogospacer" hidden="1"/>
          <p:cNvSpPr txBox="1"/>
          <p:nvPr>
            <p:custDataLst>
              <p:tags r:id="rId9"/>
            </p:custDataLst>
          </p:nvPr>
        </p:nvSpPr>
        <p:spPr>
          <a:xfrm>
            <a:off x="8621213" y="6621812"/>
            <a:ext cx="180000" cy="288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GB" sz="800" kern="1200" dirty="0">
                <a:noFill/>
                <a:latin typeface="Calibri" pitchFamily="34" charset="0"/>
                <a:ea typeface="ＭＳ Ｐゴシック" pitchFamily="34" charset="-128"/>
                <a:cs typeface="+mn-cs"/>
              </a:rPr>
              <a:t>5</a:t>
            </a:r>
          </a:p>
        </p:txBody>
      </p:sp>
      <p:cxnSp>
        <p:nvCxnSpPr>
          <p:cNvPr id="43" name="Straight Connector 42" descr="insidelogosectiondivider" hidden="1"/>
          <p:cNvCxnSpPr/>
          <p:nvPr>
            <p:custDataLst>
              <p:tags r:id="rId10"/>
            </p:custDataLst>
          </p:nvPr>
        </p:nvCxnSpPr>
        <p:spPr>
          <a:xfrm rot="16200000" flipH="1">
            <a:off x="6317213" y="7044199"/>
            <a:ext cx="288000" cy="1"/>
          </a:xfrm>
          <a:prstGeom prst="line">
            <a:avLst/>
          </a:prstGeom>
          <a:noFill/>
          <a:ln w="6350" cap="flat" cmpd="sng" algn="ctr">
            <a:solidFill>
              <a:srgbClr val="000000"/>
            </a:solidFill>
            <a:prstDash val="solid"/>
          </a:ln>
          <a:effectLst/>
        </p:spPr>
      </p:cxnSp>
      <p:sp>
        <p:nvSpPr>
          <p:cNvPr id="44" name="TextBox 43" descr="insidestampspacer" hidden="1"/>
          <p:cNvSpPr txBox="1"/>
          <p:nvPr>
            <p:custDataLst>
              <p:tags r:id="rId11"/>
            </p:custDataLst>
          </p:nvPr>
        </p:nvSpPr>
        <p:spPr>
          <a:xfrm>
            <a:off x="1471756" y="6843152"/>
            <a:ext cx="108000" cy="180000"/>
          </a:xfrm>
          <a:prstGeom prst="rect">
            <a:avLst/>
          </a:prstGeom>
          <a:noFill/>
          <a:ln w="3175">
            <a:noFill/>
          </a:ln>
        </p:spPr>
        <p:txBody>
          <a:bodyPr wrap="none" lIns="0" tIns="0" rIns="0" bIns="0" rtlCol="0" anchor="ctr">
            <a:noAutofit/>
          </a:bodyPr>
          <a:lstStyle/>
          <a:p>
            <a:pPr algn="ctr" defTabSz="473173" rtl="0" fontAlgn="base">
              <a:spcBef>
                <a:spcPct val="0"/>
              </a:spcBef>
              <a:spcAft>
                <a:spcPct val="0"/>
              </a:spcAft>
            </a:pPr>
            <a:r>
              <a:rPr lang="en-US" sz="800" kern="1200" dirty="0">
                <a:noFill/>
                <a:latin typeface="Calibri" pitchFamily="34" charset="0"/>
                <a:ea typeface="ＭＳ Ｐゴシック" pitchFamily="34" charset="-128"/>
                <a:cs typeface="+mn-cs"/>
              </a:rPr>
              <a:t>3</a:t>
            </a:r>
            <a:endParaRPr lang="en-GB" sz="800" kern="1200" dirty="0">
              <a:noFill/>
              <a:latin typeface="Calibri" pitchFamily="34" charset="0"/>
              <a:ea typeface="ＭＳ Ｐゴシック" pitchFamily="34" charset="-128"/>
              <a:cs typeface="+mn-cs"/>
            </a:endParaRPr>
          </a:p>
        </p:txBody>
      </p:sp>
      <p:sp>
        <p:nvSpPr>
          <p:cNvPr id="58" name="Rectangle 57" descr="insidestampmaxdimension" hidden="1"/>
          <p:cNvSpPr/>
          <p:nvPr>
            <p:custDataLst>
              <p:tags r:id="rId12"/>
            </p:custDataLst>
          </p:nvPr>
        </p:nvSpPr>
        <p:spPr bwMode="auto">
          <a:xfrm>
            <a:off x="358776" y="6621812"/>
            <a:ext cx="270000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GB" sz="1600" dirty="0">
              <a:solidFill>
                <a:schemeClr val="bg1"/>
              </a:solidFill>
              <a:latin typeface="Calibri" pitchFamily="34" charset="0"/>
              <a:cs typeface="Arial"/>
            </a:endParaRPr>
          </a:p>
        </p:txBody>
      </p:sp>
      <p:sp>
        <p:nvSpPr>
          <p:cNvPr id="19" name="TextBox 18" descr="insidestamp1shape" hidden="1"/>
          <p:cNvSpPr txBox="1"/>
          <p:nvPr>
            <p:custDataLst>
              <p:tags r:id="rId13"/>
            </p:custDataLst>
          </p:nvPr>
        </p:nvSpPr>
        <p:spPr>
          <a:xfrm>
            <a:off x="358775" y="7003056"/>
            <a:ext cx="1094833"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dirty="0">
                <a:solidFill>
                  <a:srgbClr val="FFFFFF"/>
                </a:solidFill>
                <a:latin typeface="Calibri" pitchFamily="34" charset="0"/>
              </a:rPr>
              <a:t>CONFIDENTIAL</a:t>
            </a:r>
            <a:endParaRPr lang="en-GB" sz="1200" b="0" dirty="0">
              <a:solidFill>
                <a:srgbClr val="FFFFFF"/>
              </a:solidFill>
              <a:latin typeface="Calibri" pitchFamily="34" charset="0"/>
              <a:ea typeface="SimHei" pitchFamily="2" charset="-122"/>
              <a:cs typeface="Arial" pitchFamily="34" charset="0"/>
            </a:endParaRPr>
          </a:p>
        </p:txBody>
      </p:sp>
      <p:sp>
        <p:nvSpPr>
          <p:cNvPr id="20" name="TextBox 19" descr="insidestamp2shape" hidden="1"/>
          <p:cNvSpPr txBox="1"/>
          <p:nvPr>
            <p:custDataLst>
              <p:tags r:id="rId14"/>
            </p:custDataLst>
          </p:nvPr>
        </p:nvSpPr>
        <p:spPr>
          <a:xfrm>
            <a:off x="1589804" y="7003056"/>
            <a:ext cx="570202" cy="184666"/>
          </a:xfrm>
          <a:prstGeom prst="rect">
            <a:avLst/>
          </a:prstGeom>
          <a:solidFill>
            <a:srgbClr val="EA7600"/>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sz="1200" b="1" kern="1200" dirty="0">
                <a:solidFill>
                  <a:srgbClr val="FFFFFF"/>
                </a:solidFill>
                <a:latin typeface="Calibri" pitchFamily="34" charset="0"/>
                <a:ea typeface="+mn-ea"/>
                <a:cs typeface="+mn-cs"/>
              </a:rPr>
              <a:t>DRAFT</a:t>
            </a:r>
            <a:endParaRPr lang="en-GB" sz="1200" b="1" kern="1200" dirty="0">
              <a:solidFill>
                <a:srgbClr val="FFFFFF"/>
              </a:solidFill>
              <a:latin typeface="Calibri" pitchFamily="34" charset="0"/>
              <a:ea typeface="+mn-ea"/>
              <a:cs typeface="+mn-cs"/>
            </a:endParaRPr>
          </a:p>
        </p:txBody>
      </p:sp>
      <p:pic>
        <p:nvPicPr>
          <p:cNvPr id="17" name="Picture 16" descr="insidebanklogo"/>
          <p:cNvPicPr>
            <a:picLocks noChangeAspect="1"/>
          </p:cNvPicPr>
          <p:nvPr>
            <p:custDataLst>
              <p:tags r:id="rId15"/>
            </p:custDataLst>
          </p:nvPr>
        </p:nvPicPr>
        <p:blipFill>
          <a:blip r:embed="rId17" cstate="print"/>
          <a:stretch>
            <a:fillRect/>
          </a:stretch>
        </p:blipFill>
        <p:spPr>
          <a:xfrm>
            <a:off x="8351521" y="356615"/>
            <a:ext cx="1349693" cy="348615"/>
          </a:xfrm>
          <a:prstGeom prst="rect">
            <a:avLst/>
          </a:prstGeom>
        </p:spPr>
      </p:pic>
    </p:spTree>
    <p:extLst>
      <p:ext uri="{BB962C8B-B14F-4D97-AF65-F5344CB8AC3E}">
        <p14:creationId xmlns:p14="http://schemas.microsoft.com/office/powerpoint/2010/main" val="117886671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249968" y="7177087"/>
            <a:ext cx="406592" cy="180000"/>
          </a:xfrm>
          <a:prstGeom prst="rect">
            <a:avLst/>
          </a:prstGeom>
        </p:spPr>
        <p:txBody>
          <a:bodyPr vert="horz" wrap="square" lIns="0" tIns="0" rIns="0" bIns="0" numCol="1" anchor="b" anchorCtr="0" compatLnSpc="1">
            <a:prstTxWarp prst="textNoShape">
              <a:avLst/>
            </a:prstTxWarp>
          </a:bodyPr>
          <a:lstStyle>
            <a:lvl1pPr algn="r">
              <a:defRPr sz="1000">
                <a:solidFill>
                  <a:srgbClr val="484849"/>
                </a:solidFill>
              </a:defRPr>
            </a:lvl1pPr>
          </a:lstStyle>
          <a:p>
            <a:fld id="{93AE1883-0942-4AA3-9DB2-9C7C3A0314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10" r:id="rId25"/>
    <p:sldLayoutId id="2147483711" r:id="rId26"/>
    <p:sldLayoutId id="2147483712" r:id="rId27"/>
    <p:sldLayoutId id="2147483713" r:id="rId28"/>
    <p:sldLayoutId id="2147483715" r:id="rId29"/>
  </p:sldLayoutIdLst>
  <p:hf hdr="0" dt="0"/>
  <p:txStyles>
    <p:titleStyle>
      <a:lvl1pPr algn="ctr" defTabSz="473173" rtl="0" eaLnBrk="1" fontAlgn="base" hangingPunct="1">
        <a:spcBef>
          <a:spcPct val="0"/>
        </a:spcBef>
        <a:spcAft>
          <a:spcPct val="0"/>
        </a:spcAft>
        <a:defRPr sz="4500" kern="1200">
          <a:solidFill>
            <a:schemeClr val="tx1"/>
          </a:solidFill>
          <a:latin typeface="+mj-lt"/>
          <a:ea typeface="ＭＳ Ｐゴシック" charset="0"/>
          <a:cs typeface="ＭＳ Ｐゴシック" charset="0"/>
        </a:defRPr>
      </a:lvl1pPr>
      <a:lvl2pPr algn="ctr" defTabSz="473173"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2pPr>
      <a:lvl3pPr algn="ctr" defTabSz="473173"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3pPr>
      <a:lvl4pPr algn="ctr" defTabSz="473173"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4pPr>
      <a:lvl5pPr algn="ctr" defTabSz="473173"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5pPr>
      <a:lvl6pPr marL="473650" algn="ctr" defTabSz="473650"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6pPr>
      <a:lvl7pPr marL="947301" algn="ctr" defTabSz="473650"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7pPr>
      <a:lvl8pPr marL="1420950" algn="ctr" defTabSz="473650"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8pPr>
      <a:lvl9pPr marL="1894601" algn="ctr" defTabSz="473650" rtl="0" eaLnBrk="1" fontAlgn="base" hangingPunct="1">
        <a:spcBef>
          <a:spcPct val="0"/>
        </a:spcBef>
        <a:spcAft>
          <a:spcPct val="0"/>
        </a:spcAft>
        <a:defRPr sz="4500">
          <a:solidFill>
            <a:schemeClr val="tx1"/>
          </a:solidFill>
          <a:latin typeface="Arial" charset="0"/>
          <a:ea typeface="ＭＳ Ｐゴシック" charset="0"/>
          <a:cs typeface="ＭＳ Ｐゴシック" charset="0"/>
        </a:defRPr>
      </a:lvl9pPr>
    </p:titleStyle>
    <p:bodyStyle>
      <a:lvl1pPr marL="353731" indent="-353731" algn="l" defTabSz="473173" rtl="0" eaLnBrk="1" fontAlgn="base" hangingPunct="1">
        <a:spcBef>
          <a:spcPct val="20000"/>
        </a:spcBef>
        <a:spcAft>
          <a:spcPct val="0"/>
        </a:spcAft>
        <a:buFont typeface="Arial" pitchFamily="34" charset="0"/>
        <a:buChar char="•"/>
        <a:defRPr sz="3300" kern="1200">
          <a:solidFill>
            <a:schemeClr val="tx1"/>
          </a:solidFill>
          <a:latin typeface="+mn-lt"/>
          <a:ea typeface="ＭＳ Ｐゴシック" charset="0"/>
          <a:cs typeface="ＭＳ Ｐゴシック" charset="0"/>
        </a:defRPr>
      </a:lvl1pPr>
      <a:lvl2pPr marL="768714" indent="-295542" algn="l" defTabSz="473173" rtl="0" eaLnBrk="1" fontAlgn="base" hangingPunct="1">
        <a:spcBef>
          <a:spcPct val="20000"/>
        </a:spcBef>
        <a:spcAft>
          <a:spcPct val="0"/>
        </a:spcAft>
        <a:buFont typeface="Arial" pitchFamily="34" charset="0"/>
        <a:buChar char="–"/>
        <a:defRPr sz="2900" kern="1200">
          <a:solidFill>
            <a:schemeClr val="tx1"/>
          </a:solidFill>
          <a:latin typeface="+mn-lt"/>
          <a:ea typeface="ＭＳ Ｐゴシック" charset="0"/>
          <a:cs typeface="+mn-cs"/>
        </a:defRPr>
      </a:lvl2pPr>
      <a:lvl3pPr marL="1183697" indent="-235821" algn="l" defTabSz="473173" rtl="0" eaLnBrk="1" fontAlgn="base" hangingPunct="1">
        <a:spcBef>
          <a:spcPct val="20000"/>
        </a:spcBef>
        <a:spcAft>
          <a:spcPct val="0"/>
        </a:spcAft>
        <a:buFont typeface="Arial" pitchFamily="34" charset="0"/>
        <a:buChar char="•"/>
        <a:defRPr sz="2500" kern="1200">
          <a:solidFill>
            <a:schemeClr val="tx1"/>
          </a:solidFill>
          <a:latin typeface="+mn-lt"/>
          <a:ea typeface="ＭＳ Ｐゴシック" charset="0"/>
          <a:cs typeface="+mn-cs"/>
        </a:defRPr>
      </a:lvl3pPr>
      <a:lvl4pPr marL="1656869" indent="-235821" algn="l" defTabSz="473173"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130042" indent="-235821" algn="l" defTabSz="473173"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605076" indent="-236825" algn="l" defTabSz="473650" rtl="0" eaLnBrk="1" latinLnBrk="0" hangingPunct="1">
        <a:spcBef>
          <a:spcPct val="20000"/>
        </a:spcBef>
        <a:buFont typeface="Arial"/>
        <a:buChar char="•"/>
        <a:defRPr sz="2000" kern="1200">
          <a:solidFill>
            <a:schemeClr val="tx1"/>
          </a:solidFill>
          <a:latin typeface="+mn-lt"/>
          <a:ea typeface="+mn-ea"/>
          <a:cs typeface="+mn-cs"/>
        </a:defRPr>
      </a:lvl6pPr>
      <a:lvl7pPr marL="3078726" indent="-236825" algn="l" defTabSz="473650" rtl="0" eaLnBrk="1" latinLnBrk="0" hangingPunct="1">
        <a:spcBef>
          <a:spcPct val="20000"/>
        </a:spcBef>
        <a:buFont typeface="Arial"/>
        <a:buChar char="•"/>
        <a:defRPr sz="2000" kern="1200">
          <a:solidFill>
            <a:schemeClr val="tx1"/>
          </a:solidFill>
          <a:latin typeface="+mn-lt"/>
          <a:ea typeface="+mn-ea"/>
          <a:cs typeface="+mn-cs"/>
        </a:defRPr>
      </a:lvl7pPr>
      <a:lvl8pPr marL="3552377" indent="-236825" algn="l" defTabSz="473650" rtl="0" eaLnBrk="1" latinLnBrk="0" hangingPunct="1">
        <a:spcBef>
          <a:spcPct val="20000"/>
        </a:spcBef>
        <a:buFont typeface="Arial"/>
        <a:buChar char="•"/>
        <a:defRPr sz="2000" kern="1200">
          <a:solidFill>
            <a:schemeClr val="tx1"/>
          </a:solidFill>
          <a:latin typeface="+mn-lt"/>
          <a:ea typeface="+mn-ea"/>
          <a:cs typeface="+mn-cs"/>
        </a:defRPr>
      </a:lvl8pPr>
      <a:lvl9pPr marL="4026027" indent="-236825" algn="l" defTabSz="47365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73650" rtl="0" eaLnBrk="1" latinLnBrk="0" hangingPunct="1">
        <a:defRPr sz="1800" kern="1200">
          <a:solidFill>
            <a:schemeClr val="tx1"/>
          </a:solidFill>
          <a:latin typeface="+mn-lt"/>
          <a:ea typeface="+mn-ea"/>
          <a:cs typeface="+mn-cs"/>
        </a:defRPr>
      </a:lvl1pPr>
      <a:lvl2pPr marL="473650" algn="l" defTabSz="473650" rtl="0" eaLnBrk="1" latinLnBrk="0" hangingPunct="1">
        <a:defRPr sz="1800" kern="1200">
          <a:solidFill>
            <a:schemeClr val="tx1"/>
          </a:solidFill>
          <a:latin typeface="+mn-lt"/>
          <a:ea typeface="+mn-ea"/>
          <a:cs typeface="+mn-cs"/>
        </a:defRPr>
      </a:lvl2pPr>
      <a:lvl3pPr marL="947301" algn="l" defTabSz="473650" rtl="0" eaLnBrk="1" latinLnBrk="0" hangingPunct="1">
        <a:defRPr sz="1800" kern="1200">
          <a:solidFill>
            <a:schemeClr val="tx1"/>
          </a:solidFill>
          <a:latin typeface="+mn-lt"/>
          <a:ea typeface="+mn-ea"/>
          <a:cs typeface="+mn-cs"/>
        </a:defRPr>
      </a:lvl3pPr>
      <a:lvl4pPr marL="1420950" algn="l" defTabSz="473650" rtl="0" eaLnBrk="1" latinLnBrk="0" hangingPunct="1">
        <a:defRPr sz="1800" kern="1200">
          <a:solidFill>
            <a:schemeClr val="tx1"/>
          </a:solidFill>
          <a:latin typeface="+mn-lt"/>
          <a:ea typeface="+mn-ea"/>
          <a:cs typeface="+mn-cs"/>
        </a:defRPr>
      </a:lvl4pPr>
      <a:lvl5pPr marL="1894601" algn="l" defTabSz="473650" rtl="0" eaLnBrk="1" latinLnBrk="0" hangingPunct="1">
        <a:defRPr sz="1800" kern="1200">
          <a:solidFill>
            <a:schemeClr val="tx1"/>
          </a:solidFill>
          <a:latin typeface="+mn-lt"/>
          <a:ea typeface="+mn-ea"/>
          <a:cs typeface="+mn-cs"/>
        </a:defRPr>
      </a:lvl5pPr>
      <a:lvl6pPr marL="2368251" algn="l" defTabSz="473650" rtl="0" eaLnBrk="1" latinLnBrk="0" hangingPunct="1">
        <a:defRPr sz="1800" kern="1200">
          <a:solidFill>
            <a:schemeClr val="tx1"/>
          </a:solidFill>
          <a:latin typeface="+mn-lt"/>
          <a:ea typeface="+mn-ea"/>
          <a:cs typeface="+mn-cs"/>
        </a:defRPr>
      </a:lvl6pPr>
      <a:lvl7pPr marL="2841902" algn="l" defTabSz="473650" rtl="0" eaLnBrk="1" latinLnBrk="0" hangingPunct="1">
        <a:defRPr sz="1800" kern="1200">
          <a:solidFill>
            <a:schemeClr val="tx1"/>
          </a:solidFill>
          <a:latin typeface="+mn-lt"/>
          <a:ea typeface="+mn-ea"/>
          <a:cs typeface="+mn-cs"/>
        </a:defRPr>
      </a:lvl7pPr>
      <a:lvl8pPr marL="3315552" algn="l" defTabSz="473650" rtl="0" eaLnBrk="1" latinLnBrk="0" hangingPunct="1">
        <a:defRPr sz="1800" kern="1200">
          <a:solidFill>
            <a:schemeClr val="tx1"/>
          </a:solidFill>
          <a:latin typeface="+mn-lt"/>
          <a:ea typeface="+mn-ea"/>
          <a:cs typeface="+mn-cs"/>
        </a:defRPr>
      </a:lvl8pPr>
      <a:lvl9pPr marL="3789202" algn="l" defTabSz="4736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hyperlink" Target="http://www.osc.nc.gov/" TargetMode="Externa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corp.bankofamerica.com/business/bi/interstitial?url=http://www.sipc.org" TargetMode="External"/><Relationship Id="rId2" Type="http://schemas.openxmlformats.org/officeDocument/2006/relationships/hyperlink" Target="http://corp.bankofamerica.com/business/bi/interstitial?url=http://www.finra.org/index.htm"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 Id="rId5" Type="http://schemas.openxmlformats.org/officeDocument/2006/relationships/image" Target="../media/image2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4900" dirty="0"/>
              <a:t>Reducing the Costs of</a:t>
            </a:r>
          </a:p>
          <a:p>
            <a:r>
              <a:rPr lang="en-US" sz="4900" dirty="0"/>
              <a:t>Disbursements</a:t>
            </a:r>
          </a:p>
        </p:txBody>
      </p:sp>
      <p:sp>
        <p:nvSpPr>
          <p:cNvPr id="3" name="Text Placeholder 2"/>
          <p:cNvSpPr>
            <a:spLocks noGrp="1"/>
          </p:cNvSpPr>
          <p:nvPr>
            <p:ph type="body" sz="quarter" idx="17"/>
          </p:nvPr>
        </p:nvSpPr>
        <p:spPr>
          <a:xfrm>
            <a:off x="358775" y="4349591"/>
            <a:ext cx="9351169" cy="360000"/>
          </a:xfrm>
        </p:spPr>
        <p:txBody>
          <a:bodyPr/>
          <a:lstStyle/>
          <a:p>
            <a:r>
              <a:rPr lang="en-US" dirty="0"/>
              <a:t> </a:t>
            </a:r>
          </a:p>
        </p:txBody>
      </p:sp>
      <p:sp>
        <p:nvSpPr>
          <p:cNvPr id="4" name="Text Placeholder 3"/>
          <p:cNvSpPr>
            <a:spLocks noGrp="1"/>
          </p:cNvSpPr>
          <p:nvPr>
            <p:ph type="body" sz="quarter" idx="18"/>
          </p:nvPr>
        </p:nvSpPr>
        <p:spPr>
          <a:xfrm>
            <a:off x="430559" y="3629471"/>
            <a:ext cx="9351963" cy="288000"/>
          </a:xfrm>
        </p:spPr>
        <p:txBody>
          <a:bodyPr/>
          <a:lstStyle/>
          <a:p>
            <a:r>
              <a:rPr lang="en-US" sz="2800" dirty="0"/>
              <a:t>With prepaid card solutions</a:t>
            </a:r>
          </a:p>
          <a:p>
            <a:endParaRPr lang="en-US" sz="2400" dirty="0"/>
          </a:p>
          <a:p>
            <a:r>
              <a:rPr lang="en-US" sz="2400" dirty="0"/>
              <a:t>2015 Governmental Account and </a:t>
            </a:r>
          </a:p>
          <a:p>
            <a:r>
              <a:rPr lang="en-US" sz="2400" dirty="0"/>
              <a:t>Financial Management Update</a:t>
            </a:r>
          </a:p>
        </p:txBody>
      </p:sp>
      <p:sp>
        <p:nvSpPr>
          <p:cNvPr id="5" name="Text Placeholder 4"/>
          <p:cNvSpPr>
            <a:spLocks noGrp="1"/>
          </p:cNvSpPr>
          <p:nvPr>
            <p:ph type="body" sz="quarter" idx="19"/>
          </p:nvPr>
        </p:nvSpPr>
        <p:spPr>
          <a:xfrm>
            <a:off x="502567" y="5105663"/>
            <a:ext cx="9351963" cy="252000"/>
          </a:xfrm>
        </p:spPr>
        <p:txBody>
          <a:bodyPr/>
          <a:lstStyle/>
          <a:p>
            <a:endParaRPr lang="en-US" sz="1800" dirty="0"/>
          </a:p>
          <a:p>
            <a:r>
              <a:rPr lang="en-US" sz="1800" dirty="0"/>
              <a:t>Doris N. Dixon, Director, Senior Prepaid Card Specialist</a:t>
            </a:r>
          </a:p>
          <a:p>
            <a:r>
              <a:rPr lang="en-US" sz="1800" dirty="0"/>
              <a:t>June 5,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0" y="1829603"/>
            <a:ext cx="10059988" cy="4896211"/>
          </a:xfrm>
          <a:prstGeom prst="rect">
            <a:avLst/>
          </a:prstGeom>
          <a:solidFill>
            <a:srgbClr val="EBE7DD"/>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
        <p:nvSpPr>
          <p:cNvPr id="2" name="Text Placeholder 1"/>
          <p:cNvSpPr>
            <a:spLocks noGrp="1"/>
          </p:cNvSpPr>
          <p:nvPr>
            <p:ph type="body" sz="quarter" idx="10"/>
          </p:nvPr>
        </p:nvSpPr>
        <p:spPr/>
        <p:txBody>
          <a:bodyPr/>
          <a:lstStyle/>
          <a:p>
            <a:r>
              <a:rPr lang="en-US" dirty="0"/>
              <a:t>Use case: Unemployment insurance benefits	</a:t>
            </a:r>
          </a:p>
          <a:p>
            <a:endParaRPr lang="en-US" dirty="0"/>
          </a:p>
        </p:txBody>
      </p:sp>
      <p:sp>
        <p:nvSpPr>
          <p:cNvPr id="3" name="Text Placeholder 2"/>
          <p:cNvSpPr>
            <a:spLocks noGrp="1"/>
          </p:cNvSpPr>
          <p:nvPr>
            <p:ph type="body" sz="quarter" idx="11"/>
          </p:nvPr>
        </p:nvSpPr>
        <p:spPr/>
        <p:txBody>
          <a:bodyPr/>
          <a:lstStyle/>
          <a:p>
            <a:r>
              <a:rPr lang="en-US" kern="0" dirty="0">
                <a:cs typeface="Arial" pitchFamily="34" charset="0"/>
              </a:rPr>
              <a:t>Recurring payments through prepaid cards</a:t>
            </a:r>
            <a:endParaRPr lang="en-US" dirty="0"/>
          </a:p>
          <a:p>
            <a:endParaRPr lang="en-US" dirty="0"/>
          </a:p>
        </p:txBody>
      </p:sp>
      <p:grpSp>
        <p:nvGrpSpPr>
          <p:cNvPr id="4" name="Group 40"/>
          <p:cNvGrpSpPr/>
          <p:nvPr/>
        </p:nvGrpSpPr>
        <p:grpSpPr>
          <a:xfrm>
            <a:off x="1409128" y="1944285"/>
            <a:ext cx="2052305" cy="4754880"/>
            <a:chOff x="4342901" y="4066738"/>
            <a:chExt cx="2052305" cy="2617707"/>
          </a:xfrm>
        </p:grpSpPr>
        <p:cxnSp>
          <p:nvCxnSpPr>
            <p:cNvPr id="5" name="Straight Connector 4"/>
            <p:cNvCxnSpPr/>
            <p:nvPr/>
          </p:nvCxnSpPr>
          <p:spPr>
            <a:xfrm>
              <a:off x="6395206" y="4066738"/>
              <a:ext cx="0" cy="2617707"/>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342901" y="4066738"/>
              <a:ext cx="0" cy="2617707"/>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40"/>
          <p:cNvGrpSpPr/>
          <p:nvPr/>
        </p:nvGrpSpPr>
        <p:grpSpPr>
          <a:xfrm>
            <a:off x="3792769" y="1944285"/>
            <a:ext cx="2052305" cy="4754880"/>
            <a:chOff x="4342901" y="4066738"/>
            <a:chExt cx="2052305" cy="2617707"/>
          </a:xfrm>
        </p:grpSpPr>
        <p:cxnSp>
          <p:nvCxnSpPr>
            <p:cNvPr id="8" name="Straight Connector 7"/>
            <p:cNvCxnSpPr/>
            <p:nvPr/>
          </p:nvCxnSpPr>
          <p:spPr>
            <a:xfrm>
              <a:off x="6395206" y="4066738"/>
              <a:ext cx="0" cy="2617707"/>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342901" y="4066738"/>
              <a:ext cx="0" cy="2617707"/>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40"/>
          <p:cNvGrpSpPr/>
          <p:nvPr/>
        </p:nvGrpSpPr>
        <p:grpSpPr>
          <a:xfrm>
            <a:off x="6176410" y="1944285"/>
            <a:ext cx="2052305" cy="4754880"/>
            <a:chOff x="4342901" y="4066738"/>
            <a:chExt cx="2052305" cy="2617707"/>
          </a:xfrm>
        </p:grpSpPr>
        <p:cxnSp>
          <p:nvCxnSpPr>
            <p:cNvPr id="11" name="Straight Connector 10"/>
            <p:cNvCxnSpPr/>
            <p:nvPr/>
          </p:nvCxnSpPr>
          <p:spPr>
            <a:xfrm>
              <a:off x="6395206" y="4066738"/>
              <a:ext cx="0" cy="2617707"/>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42901" y="4066738"/>
              <a:ext cx="0" cy="2617707"/>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13" name="Right Triangle 12"/>
          <p:cNvSpPr/>
          <p:nvPr/>
        </p:nvSpPr>
        <p:spPr bwMode="auto">
          <a:xfrm flipV="1">
            <a:off x="3464150" y="1944285"/>
            <a:ext cx="122400" cy="121758"/>
          </a:xfrm>
          <a:prstGeom prst="rtTriangle">
            <a:avLst/>
          </a:prstGeom>
          <a:gradFill>
            <a:gsLst>
              <a:gs pos="100000">
                <a:srgbClr val="012169"/>
              </a:gs>
              <a:gs pos="50000">
                <a:srgbClr val="009CDE"/>
              </a:gs>
              <a:gs pos="100000">
                <a:srgbClr val="FFEB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lIns="107980" tIns="107980" rIns="107980" bIns="107980" rtlCol="0" anchor="ctr"/>
          <a:lstStyle/>
          <a:p>
            <a:pPr algn="ctr" defTabSz="521333"/>
            <a:endParaRPr lang="en-US" sz="1600" dirty="0">
              <a:solidFill>
                <a:schemeClr val="bg1"/>
              </a:solidFill>
              <a:cs typeface="Arial"/>
            </a:endParaRPr>
          </a:p>
        </p:txBody>
      </p:sp>
      <p:sp>
        <p:nvSpPr>
          <p:cNvPr id="14" name="Rectangle 13"/>
          <p:cNvSpPr/>
          <p:nvPr/>
        </p:nvSpPr>
        <p:spPr>
          <a:xfrm>
            <a:off x="1409525" y="1461045"/>
            <a:ext cx="2178101" cy="486672"/>
          </a:xfrm>
          <a:prstGeom prst="rect">
            <a:avLst/>
          </a:prstGeom>
          <a:solidFill>
            <a:srgbClr val="009CDE">
              <a:alpha val="80000"/>
            </a:srgbClr>
          </a:solidFill>
          <a:ln w="19050">
            <a:noFill/>
            <a:miter lim="800000"/>
          </a:ln>
          <a:effectLst/>
        </p:spPr>
        <p:style>
          <a:lnRef idx="2">
            <a:schemeClr val="accent6">
              <a:shade val="50000"/>
            </a:schemeClr>
          </a:lnRef>
          <a:fillRef idx="1">
            <a:schemeClr val="accent6"/>
          </a:fillRef>
          <a:effectRef idx="0">
            <a:schemeClr val="accent6"/>
          </a:effectRef>
          <a:fontRef idx="minor">
            <a:schemeClr val="lt1"/>
          </a:fontRef>
        </p:style>
        <p:txBody>
          <a:bodyPr lIns="82800" tIns="40825" rIns="81650" bIns="40825" anchor="ctr"/>
          <a:lstStyle/>
          <a:p>
            <a:pPr algn="ctr">
              <a:defRPr/>
            </a:pPr>
            <a:r>
              <a:rPr lang="en-US" b="1" dirty="0">
                <a:solidFill>
                  <a:schemeClr val="bg1"/>
                </a:solidFill>
              </a:rPr>
              <a:t>Personalized</a:t>
            </a:r>
            <a:endParaRPr lang="en-GB" b="1" dirty="0">
              <a:solidFill>
                <a:schemeClr val="bg1"/>
              </a:solidFill>
            </a:endParaRPr>
          </a:p>
        </p:txBody>
      </p:sp>
      <p:sp>
        <p:nvSpPr>
          <p:cNvPr id="15" name="Rectangle 14"/>
          <p:cNvSpPr/>
          <p:nvPr/>
        </p:nvSpPr>
        <p:spPr>
          <a:xfrm>
            <a:off x="1410346" y="1436542"/>
            <a:ext cx="2177280" cy="55434"/>
          </a:xfrm>
          <a:prstGeom prst="rect">
            <a:avLst/>
          </a:prstGeom>
          <a:solidFill>
            <a:srgbClr val="012169"/>
          </a:solidFill>
          <a:ln w="19050">
            <a:noFill/>
            <a:miter lim="800000"/>
          </a:ln>
          <a:effectLst/>
        </p:spPr>
        <p:style>
          <a:lnRef idx="2">
            <a:schemeClr val="accent6">
              <a:shade val="50000"/>
            </a:schemeClr>
          </a:lnRef>
          <a:fillRef idx="1">
            <a:schemeClr val="accent6"/>
          </a:fillRef>
          <a:effectRef idx="0">
            <a:schemeClr val="accent6"/>
          </a:effectRef>
          <a:fontRef idx="minor">
            <a:schemeClr val="lt1"/>
          </a:fontRef>
        </p:style>
        <p:txBody>
          <a:bodyPr lIns="81650" tIns="40825" rIns="81650" bIns="40825" anchor="ctr"/>
          <a:lstStyle/>
          <a:p>
            <a:pPr algn="ctr">
              <a:defRPr/>
            </a:pPr>
            <a:endParaRPr lang="en-GB" dirty="0">
              <a:solidFill>
                <a:srgbClr val="FFFFFF"/>
              </a:solidFill>
            </a:endParaRPr>
          </a:p>
        </p:txBody>
      </p:sp>
      <p:sp>
        <p:nvSpPr>
          <p:cNvPr id="16" name="Rounded Rectangle 15"/>
          <p:cNvSpPr/>
          <p:nvPr/>
        </p:nvSpPr>
        <p:spPr>
          <a:xfrm>
            <a:off x="1522298" y="2058190"/>
            <a:ext cx="1857881" cy="5665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Personalized cards issued to Unemployment Insurance recipients</a:t>
            </a:r>
          </a:p>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Trade Readjustment Allowance and additional unemployment benefits eligible</a:t>
            </a:r>
          </a:p>
        </p:txBody>
      </p:sp>
      <p:sp>
        <p:nvSpPr>
          <p:cNvPr id="17" name="Right Triangle 16"/>
          <p:cNvSpPr/>
          <p:nvPr/>
        </p:nvSpPr>
        <p:spPr bwMode="auto">
          <a:xfrm flipV="1">
            <a:off x="5847791" y="1944285"/>
            <a:ext cx="122400" cy="121758"/>
          </a:xfrm>
          <a:prstGeom prst="rtTriangle">
            <a:avLst/>
          </a:prstGeom>
          <a:gradFill>
            <a:gsLst>
              <a:gs pos="100000">
                <a:srgbClr val="012169"/>
              </a:gs>
              <a:gs pos="50000">
                <a:srgbClr val="009CDE"/>
              </a:gs>
              <a:gs pos="100000">
                <a:srgbClr val="FFEB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lIns="107980" tIns="107980" rIns="107980" bIns="107980" rtlCol="0" anchor="ctr"/>
          <a:lstStyle/>
          <a:p>
            <a:pPr algn="ctr" defTabSz="521333"/>
            <a:endParaRPr lang="en-US" sz="1600" dirty="0">
              <a:solidFill>
                <a:schemeClr val="bg1"/>
              </a:solidFill>
              <a:cs typeface="Arial"/>
            </a:endParaRPr>
          </a:p>
        </p:txBody>
      </p:sp>
      <p:sp>
        <p:nvSpPr>
          <p:cNvPr id="18" name="Rectangle 17"/>
          <p:cNvSpPr/>
          <p:nvPr/>
        </p:nvSpPr>
        <p:spPr>
          <a:xfrm>
            <a:off x="3793166" y="1461045"/>
            <a:ext cx="2178101" cy="486672"/>
          </a:xfrm>
          <a:prstGeom prst="rect">
            <a:avLst/>
          </a:prstGeom>
          <a:solidFill>
            <a:srgbClr val="009CDE">
              <a:alpha val="80000"/>
            </a:srgbClr>
          </a:solidFill>
          <a:ln w="19050">
            <a:noFill/>
            <a:miter lim="800000"/>
          </a:ln>
          <a:effectLst/>
        </p:spPr>
        <p:style>
          <a:lnRef idx="2">
            <a:schemeClr val="accent6">
              <a:shade val="50000"/>
            </a:schemeClr>
          </a:lnRef>
          <a:fillRef idx="1">
            <a:schemeClr val="accent6"/>
          </a:fillRef>
          <a:effectRef idx="0">
            <a:schemeClr val="accent6"/>
          </a:effectRef>
          <a:fontRef idx="minor">
            <a:schemeClr val="lt1"/>
          </a:fontRef>
        </p:style>
        <p:txBody>
          <a:bodyPr lIns="82800" tIns="40825" rIns="81650" bIns="40825" anchor="ctr"/>
          <a:lstStyle/>
          <a:p>
            <a:pPr algn="ctr">
              <a:defRPr/>
            </a:pPr>
            <a:r>
              <a:rPr lang="en-US" b="1" dirty="0">
                <a:solidFill>
                  <a:schemeClr val="bg1"/>
                </a:solidFill>
              </a:rPr>
              <a:t>Features</a:t>
            </a:r>
            <a:endParaRPr lang="en-GB" b="1" dirty="0">
              <a:solidFill>
                <a:schemeClr val="bg1"/>
              </a:solidFill>
            </a:endParaRPr>
          </a:p>
        </p:txBody>
      </p:sp>
      <p:sp>
        <p:nvSpPr>
          <p:cNvPr id="19" name="Rectangle 18"/>
          <p:cNvSpPr/>
          <p:nvPr/>
        </p:nvSpPr>
        <p:spPr>
          <a:xfrm>
            <a:off x="3793987" y="1436542"/>
            <a:ext cx="2177280" cy="55434"/>
          </a:xfrm>
          <a:prstGeom prst="rect">
            <a:avLst/>
          </a:prstGeom>
          <a:solidFill>
            <a:srgbClr val="012169"/>
          </a:solidFill>
          <a:ln w="19050">
            <a:noFill/>
            <a:miter lim="800000"/>
          </a:ln>
          <a:effectLst/>
        </p:spPr>
        <p:style>
          <a:lnRef idx="2">
            <a:schemeClr val="accent6">
              <a:shade val="50000"/>
            </a:schemeClr>
          </a:lnRef>
          <a:fillRef idx="1">
            <a:schemeClr val="accent6"/>
          </a:fillRef>
          <a:effectRef idx="0">
            <a:schemeClr val="accent6"/>
          </a:effectRef>
          <a:fontRef idx="minor">
            <a:schemeClr val="lt1"/>
          </a:fontRef>
        </p:style>
        <p:txBody>
          <a:bodyPr lIns="81650" tIns="40825" rIns="81650" bIns="40825" anchor="ctr"/>
          <a:lstStyle/>
          <a:p>
            <a:pPr algn="ctr">
              <a:defRPr/>
            </a:pPr>
            <a:endParaRPr lang="en-GB" dirty="0">
              <a:solidFill>
                <a:srgbClr val="FFFFFF"/>
              </a:solidFill>
            </a:endParaRPr>
          </a:p>
        </p:txBody>
      </p:sp>
      <p:sp>
        <p:nvSpPr>
          <p:cNvPr id="20" name="Rounded Rectangle 19"/>
          <p:cNvSpPr/>
          <p:nvPr/>
        </p:nvSpPr>
        <p:spPr>
          <a:xfrm>
            <a:off x="3905939" y="2058190"/>
            <a:ext cx="1857881" cy="5665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Primary funding via ACH direct deposit</a:t>
            </a:r>
          </a:p>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Reloadable</a:t>
            </a:r>
          </a:p>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Purchases everywhere Visa debit cards accepted, plus cash access via ATMs and financial institutions</a:t>
            </a:r>
          </a:p>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Online funds transfers</a:t>
            </a:r>
          </a:p>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Emergency cash transfers via Western Union</a:t>
            </a:r>
          </a:p>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24/7/365 Cardholder customer service by toll-free phone line and online customer service</a:t>
            </a:r>
          </a:p>
          <a:p>
            <a:pPr marL="228600" lvl="3" indent="-231775" defTabSz="977389">
              <a:spcAft>
                <a:spcPts val="600"/>
              </a:spcAft>
              <a:buClr>
                <a:schemeClr val="tx1"/>
              </a:buClr>
              <a:buFont typeface="Franklin Gothic Book" pitchFamily="34" charset="0"/>
              <a:buChar char="▪"/>
              <a:defRPr/>
            </a:pPr>
            <a:endParaRPr lang="en-US" sz="1400" kern="0" dirty="0">
              <a:solidFill>
                <a:schemeClr val="tx1"/>
              </a:solidFill>
            </a:endParaRPr>
          </a:p>
        </p:txBody>
      </p:sp>
      <p:sp>
        <p:nvSpPr>
          <p:cNvPr id="21" name="Right Triangle 20"/>
          <p:cNvSpPr/>
          <p:nvPr/>
        </p:nvSpPr>
        <p:spPr bwMode="auto">
          <a:xfrm flipV="1">
            <a:off x="8231432" y="1944285"/>
            <a:ext cx="122400" cy="121758"/>
          </a:xfrm>
          <a:prstGeom prst="rtTriangle">
            <a:avLst/>
          </a:prstGeom>
          <a:gradFill>
            <a:gsLst>
              <a:gs pos="100000">
                <a:srgbClr val="012169"/>
              </a:gs>
              <a:gs pos="50000">
                <a:srgbClr val="009CDE"/>
              </a:gs>
              <a:gs pos="100000">
                <a:srgbClr val="FFEB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lIns="107980" tIns="107980" rIns="107980" bIns="107980" rtlCol="0" anchor="ctr"/>
          <a:lstStyle/>
          <a:p>
            <a:pPr algn="ctr" defTabSz="521333"/>
            <a:endParaRPr lang="en-US" sz="1600" dirty="0">
              <a:solidFill>
                <a:schemeClr val="bg1"/>
              </a:solidFill>
              <a:cs typeface="Arial"/>
            </a:endParaRPr>
          </a:p>
        </p:txBody>
      </p:sp>
      <p:sp>
        <p:nvSpPr>
          <p:cNvPr id="22" name="Rectangle 21"/>
          <p:cNvSpPr/>
          <p:nvPr/>
        </p:nvSpPr>
        <p:spPr>
          <a:xfrm>
            <a:off x="6176807" y="1461045"/>
            <a:ext cx="2178101" cy="486672"/>
          </a:xfrm>
          <a:prstGeom prst="rect">
            <a:avLst/>
          </a:prstGeom>
          <a:solidFill>
            <a:srgbClr val="009CDE">
              <a:alpha val="80000"/>
            </a:srgbClr>
          </a:solidFill>
          <a:ln w="19050">
            <a:noFill/>
            <a:miter lim="800000"/>
          </a:ln>
          <a:effectLst/>
        </p:spPr>
        <p:style>
          <a:lnRef idx="2">
            <a:schemeClr val="accent6">
              <a:shade val="50000"/>
            </a:schemeClr>
          </a:lnRef>
          <a:fillRef idx="1">
            <a:schemeClr val="accent6"/>
          </a:fillRef>
          <a:effectRef idx="0">
            <a:schemeClr val="accent6"/>
          </a:effectRef>
          <a:fontRef idx="minor">
            <a:schemeClr val="lt1"/>
          </a:fontRef>
        </p:style>
        <p:txBody>
          <a:bodyPr lIns="82800" tIns="40825" rIns="81650" bIns="40825" anchor="ctr"/>
          <a:lstStyle/>
          <a:p>
            <a:pPr algn="ctr">
              <a:defRPr/>
            </a:pPr>
            <a:r>
              <a:rPr lang="en-GB" b="1" dirty="0">
                <a:solidFill>
                  <a:schemeClr val="bg1"/>
                </a:solidFill>
              </a:rPr>
              <a:t>Supported</a:t>
            </a:r>
          </a:p>
        </p:txBody>
      </p:sp>
      <p:sp>
        <p:nvSpPr>
          <p:cNvPr id="23" name="Rectangle 22"/>
          <p:cNvSpPr/>
          <p:nvPr/>
        </p:nvSpPr>
        <p:spPr>
          <a:xfrm>
            <a:off x="6177628" y="1436542"/>
            <a:ext cx="2177280" cy="55434"/>
          </a:xfrm>
          <a:prstGeom prst="rect">
            <a:avLst/>
          </a:prstGeom>
          <a:solidFill>
            <a:srgbClr val="012169"/>
          </a:solidFill>
          <a:ln w="19050">
            <a:noFill/>
            <a:miter lim="800000"/>
          </a:ln>
          <a:effectLst/>
        </p:spPr>
        <p:style>
          <a:lnRef idx="2">
            <a:schemeClr val="accent6">
              <a:shade val="50000"/>
            </a:schemeClr>
          </a:lnRef>
          <a:fillRef idx="1">
            <a:schemeClr val="accent6"/>
          </a:fillRef>
          <a:effectRef idx="0">
            <a:schemeClr val="accent6"/>
          </a:effectRef>
          <a:fontRef idx="minor">
            <a:schemeClr val="lt1"/>
          </a:fontRef>
        </p:style>
        <p:txBody>
          <a:bodyPr lIns="81650" tIns="40825" rIns="81650" bIns="40825" anchor="ctr"/>
          <a:lstStyle/>
          <a:p>
            <a:pPr algn="ctr">
              <a:defRPr/>
            </a:pPr>
            <a:endParaRPr lang="en-GB" dirty="0">
              <a:solidFill>
                <a:srgbClr val="FFFFFF"/>
              </a:solidFill>
            </a:endParaRPr>
          </a:p>
        </p:txBody>
      </p:sp>
      <p:sp>
        <p:nvSpPr>
          <p:cNvPr id="24" name="Rounded Rectangle 23"/>
          <p:cNvSpPr/>
          <p:nvPr/>
        </p:nvSpPr>
        <p:spPr>
          <a:xfrm>
            <a:off x="6289580" y="2058190"/>
            <a:ext cx="1857881" cy="5665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Fully customized implementation with technical lead and dedicated implementation engineer resources</a:t>
            </a:r>
          </a:p>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Marketing and transition support</a:t>
            </a:r>
          </a:p>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 Fully automated enrollment and reporting support via data file transmissions</a:t>
            </a:r>
          </a:p>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Web portal administration option</a:t>
            </a:r>
          </a:p>
          <a:p>
            <a:pPr marL="228600" lvl="3" indent="-231775" defTabSz="977389">
              <a:spcAft>
                <a:spcPts val="600"/>
              </a:spcAft>
              <a:buClr>
                <a:schemeClr val="tx1"/>
              </a:buClr>
              <a:buFont typeface="Franklin Gothic Book" pitchFamily="34" charset="0"/>
              <a:buChar char="▪"/>
              <a:defRPr/>
            </a:pPr>
            <a:r>
              <a:rPr lang="en-US" sz="1400" kern="0" dirty="0">
                <a:solidFill>
                  <a:schemeClr val="tx1"/>
                </a:solidFill>
              </a:rPr>
              <a:t>Dedicated Card Account Manager and Prepaid Client Support for agency administrators</a:t>
            </a:r>
          </a:p>
          <a:p>
            <a:pPr marL="228600" lvl="3" indent="-231775" defTabSz="977389">
              <a:spcAft>
                <a:spcPts val="600"/>
              </a:spcAft>
              <a:buClr>
                <a:schemeClr val="tx1"/>
              </a:buClr>
              <a:buFont typeface="Franklin Gothic Book" pitchFamily="34" charset="0"/>
              <a:buChar char="▪"/>
              <a:defRPr/>
            </a:pPr>
            <a:endParaRPr lang="en-US" sz="1400" kern="0" dirty="0">
              <a:solidFill>
                <a:schemeClr val="tx1"/>
              </a:solidFill>
            </a:endParaRPr>
          </a:p>
        </p:txBody>
      </p:sp>
      <p:grpSp>
        <p:nvGrpSpPr>
          <p:cNvPr id="25" name="Group 24"/>
          <p:cNvGrpSpPr/>
          <p:nvPr/>
        </p:nvGrpSpPr>
        <p:grpSpPr>
          <a:xfrm>
            <a:off x="3521433" y="1553033"/>
            <a:ext cx="305188" cy="305188"/>
            <a:chOff x="3252372" y="3350542"/>
            <a:chExt cx="406022" cy="406022"/>
          </a:xfrm>
        </p:grpSpPr>
        <p:sp>
          <p:nvSpPr>
            <p:cNvPr id="26" name="Oval 25"/>
            <p:cNvSpPr/>
            <p:nvPr/>
          </p:nvSpPr>
          <p:spPr bwMode="auto">
            <a:xfrm>
              <a:off x="3252372" y="3350542"/>
              <a:ext cx="406022" cy="406022"/>
            </a:xfrm>
            <a:prstGeom prst="ellipse">
              <a:avLst/>
            </a:prstGeom>
            <a:solidFill>
              <a:srgbClr val="F8F8F8"/>
            </a:solidFill>
            <a:ln w="508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333"/>
              <a:endParaRPr lang="en-US" sz="1600" dirty="0">
                <a:solidFill>
                  <a:schemeClr val="bg1"/>
                </a:solidFill>
                <a:cs typeface="Arial"/>
              </a:endParaRPr>
            </a:p>
          </p:txBody>
        </p:sp>
        <p:sp>
          <p:nvSpPr>
            <p:cNvPr id="27" name="Rectangle 26"/>
            <p:cNvSpPr/>
            <p:nvPr/>
          </p:nvSpPr>
          <p:spPr>
            <a:xfrm flipV="1">
              <a:off x="3437144" y="3462363"/>
              <a:ext cx="36476" cy="182379"/>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300" dirty="0">
                <a:solidFill>
                  <a:schemeClr val="tx1">
                    <a:lumMod val="50000"/>
                  </a:schemeClr>
                </a:solidFill>
                <a:latin typeface="Book Antiqua" pitchFamily="18" charset="0"/>
              </a:endParaRPr>
            </a:p>
          </p:txBody>
        </p:sp>
        <p:sp>
          <p:nvSpPr>
            <p:cNvPr id="28" name="Rectangle 27"/>
            <p:cNvSpPr/>
            <p:nvPr/>
          </p:nvSpPr>
          <p:spPr>
            <a:xfrm flipV="1">
              <a:off x="3364192" y="3535315"/>
              <a:ext cx="182379" cy="3647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300" dirty="0">
                <a:solidFill>
                  <a:schemeClr val="tx1">
                    <a:lumMod val="50000"/>
                  </a:schemeClr>
                </a:solidFill>
                <a:latin typeface="Book Antiqua" pitchFamily="18" charset="0"/>
              </a:endParaRPr>
            </a:p>
          </p:txBody>
        </p:sp>
      </p:grpSp>
      <p:grpSp>
        <p:nvGrpSpPr>
          <p:cNvPr id="29" name="Group 28"/>
          <p:cNvGrpSpPr/>
          <p:nvPr/>
        </p:nvGrpSpPr>
        <p:grpSpPr>
          <a:xfrm>
            <a:off x="5909336" y="1553033"/>
            <a:ext cx="305188" cy="305188"/>
            <a:chOff x="3252372" y="3350542"/>
            <a:chExt cx="406022" cy="406022"/>
          </a:xfrm>
        </p:grpSpPr>
        <p:sp>
          <p:nvSpPr>
            <p:cNvPr id="30" name="Oval 29"/>
            <p:cNvSpPr/>
            <p:nvPr/>
          </p:nvSpPr>
          <p:spPr bwMode="auto">
            <a:xfrm>
              <a:off x="3252372" y="3350542"/>
              <a:ext cx="406022" cy="406022"/>
            </a:xfrm>
            <a:prstGeom prst="ellipse">
              <a:avLst/>
            </a:prstGeom>
            <a:solidFill>
              <a:srgbClr val="F8F8F8"/>
            </a:solidFill>
            <a:ln w="508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333"/>
              <a:endParaRPr lang="en-US" sz="1600" dirty="0">
                <a:solidFill>
                  <a:schemeClr val="bg1"/>
                </a:solidFill>
                <a:cs typeface="Arial"/>
              </a:endParaRPr>
            </a:p>
          </p:txBody>
        </p:sp>
        <p:sp>
          <p:nvSpPr>
            <p:cNvPr id="31" name="Rectangle 30"/>
            <p:cNvSpPr/>
            <p:nvPr/>
          </p:nvSpPr>
          <p:spPr>
            <a:xfrm flipV="1">
              <a:off x="3437144" y="3462363"/>
              <a:ext cx="36476" cy="182379"/>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300" dirty="0">
                <a:solidFill>
                  <a:schemeClr val="tx1">
                    <a:lumMod val="50000"/>
                  </a:schemeClr>
                </a:solidFill>
                <a:latin typeface="Book Antiqua" pitchFamily="18" charset="0"/>
              </a:endParaRPr>
            </a:p>
          </p:txBody>
        </p:sp>
        <p:sp>
          <p:nvSpPr>
            <p:cNvPr id="32" name="Rectangle 31"/>
            <p:cNvSpPr/>
            <p:nvPr/>
          </p:nvSpPr>
          <p:spPr>
            <a:xfrm flipV="1">
              <a:off x="3364192" y="3535315"/>
              <a:ext cx="182379" cy="3647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300" dirty="0">
                <a:solidFill>
                  <a:schemeClr val="tx1">
                    <a:lumMod val="50000"/>
                  </a:schemeClr>
                </a:solidFill>
                <a:latin typeface="Book Antiqua" pitchFamily="18"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1829604"/>
            <a:ext cx="10059988" cy="4206240"/>
          </a:xfrm>
          <a:prstGeom prst="rect">
            <a:avLst/>
          </a:prstGeom>
          <a:solidFill>
            <a:srgbClr val="EBE7DD"/>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
        <p:nvSpPr>
          <p:cNvPr id="5" name="Text Placeholder 4"/>
          <p:cNvSpPr>
            <a:spLocks noGrp="1"/>
          </p:cNvSpPr>
          <p:nvPr>
            <p:ph type="body" sz="quarter" idx="10"/>
          </p:nvPr>
        </p:nvSpPr>
        <p:spPr/>
        <p:txBody>
          <a:bodyPr/>
          <a:lstStyle/>
          <a:p>
            <a:r>
              <a:rPr lang="en-US" dirty="0"/>
              <a:t>Use Cases: Per diems &amp; research study payments</a:t>
            </a:r>
          </a:p>
        </p:txBody>
      </p:sp>
      <p:sp>
        <p:nvSpPr>
          <p:cNvPr id="7" name="TextBox 6"/>
          <p:cNvSpPr txBox="1"/>
          <p:nvPr/>
        </p:nvSpPr>
        <p:spPr>
          <a:xfrm>
            <a:off x="781522" y="1181199"/>
            <a:ext cx="3108960" cy="4968552"/>
          </a:xfrm>
          <a:prstGeom prst="rect">
            <a:avLst/>
          </a:prstGeom>
          <a:solidFill>
            <a:schemeClr val="bg1">
              <a:alpha val="70000"/>
            </a:schemeClr>
          </a:solidFill>
          <a:ln>
            <a:solidFill>
              <a:schemeClr val="bg2"/>
            </a:solidFill>
          </a:ln>
        </p:spPr>
        <p:txBody>
          <a:bodyPr wrap="square" rtlCol="0">
            <a:noAutofit/>
          </a:bodyPr>
          <a:lstStyle/>
          <a:p>
            <a:pPr algn="ctr">
              <a:spcAft>
                <a:spcPts val="0"/>
              </a:spcAft>
            </a:pPr>
            <a:r>
              <a:rPr lang="en-US" sz="1800" b="1" dirty="0">
                <a:solidFill>
                  <a:schemeClr val="accent1"/>
                </a:solidFill>
                <a:latin typeface="+mj-lt"/>
              </a:rPr>
              <a:t>Per Diems</a:t>
            </a:r>
          </a:p>
          <a:p>
            <a:pPr algn="ctr">
              <a:spcAft>
                <a:spcPts val="1200"/>
              </a:spcAft>
            </a:pPr>
            <a:r>
              <a:rPr lang="en-US" sz="1400" dirty="0">
                <a:solidFill>
                  <a:schemeClr val="accent1"/>
                </a:solidFill>
                <a:latin typeface="+mj-lt"/>
              </a:rPr>
              <a:t>Student &amp; Employee Per Diems</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latin typeface="+mn-lt"/>
              </a:rPr>
              <a:t>Supports consumer-owned funds – study abroad, NCAA athletic per diems, student activity programs, infrequent traveler</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Supports business-owned funds – athletic department coaches/managers, grant funds</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latin typeface="+mn-lt"/>
              </a:rPr>
              <a:t>Personalized cards w/mail delivery – order cards as you need them; we personalize and mail them to the cardholder; logo option</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Instant issue cards  - non-personalized, non-loaded/non-activated, can upgrade to personalized cards</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Reloadable or one-time issuance; Point-of-sale and/or cash access</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24/7 enrollment &amp; funding via web-based tool</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Client reporting package</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Escheatment liability shifts to bank</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latin typeface="+mn-lt"/>
              </a:rPr>
              <a:t>24/7 cardholder customer service, with FDIC insurance and zero liability coverage (consumer funds programs)</a:t>
            </a:r>
            <a:endParaRPr lang="en-US" sz="1400" kern="0" dirty="0">
              <a:latin typeface="+mn-lt"/>
            </a:endParaRPr>
          </a:p>
        </p:txBody>
      </p:sp>
      <p:sp>
        <p:nvSpPr>
          <p:cNvPr id="8" name="TextBox 7"/>
          <p:cNvSpPr txBox="1"/>
          <p:nvPr/>
        </p:nvSpPr>
        <p:spPr>
          <a:xfrm>
            <a:off x="5750074" y="1181199"/>
            <a:ext cx="3312368" cy="4968552"/>
          </a:xfrm>
          <a:prstGeom prst="rect">
            <a:avLst/>
          </a:prstGeom>
          <a:solidFill>
            <a:schemeClr val="bg1">
              <a:alpha val="70000"/>
            </a:schemeClr>
          </a:solidFill>
          <a:ln>
            <a:solidFill>
              <a:schemeClr val="bg2"/>
            </a:solidFill>
          </a:ln>
        </p:spPr>
        <p:txBody>
          <a:bodyPr wrap="square" rtlCol="0">
            <a:noAutofit/>
          </a:bodyPr>
          <a:lstStyle/>
          <a:p>
            <a:pPr algn="ctr">
              <a:spcAft>
                <a:spcPts val="0"/>
              </a:spcAft>
            </a:pPr>
            <a:r>
              <a:rPr lang="en-US" sz="1800" b="1" dirty="0">
                <a:solidFill>
                  <a:schemeClr val="accent1"/>
                </a:solidFill>
                <a:latin typeface="+mj-lt"/>
              </a:rPr>
              <a:t>Research Study Payments</a:t>
            </a:r>
          </a:p>
          <a:p>
            <a:pPr algn="ctr">
              <a:spcAft>
                <a:spcPts val="1200"/>
              </a:spcAft>
            </a:pPr>
            <a:r>
              <a:rPr lang="en-US" sz="1400" dirty="0">
                <a:solidFill>
                  <a:schemeClr val="accent1"/>
                </a:solidFill>
                <a:latin typeface="+mj-lt"/>
              </a:rPr>
              <a:t>Student &amp; Consumer Payments</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Supports registered, anonymous or self-service reward cards</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Personalized cards w/mail delivery – order cards as you need them; we personalize and mail them to the cardholder; logo option</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Instant issue cards  - non-personalized, non-loaded/non-activated, can upgrade to personalized cards</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Reloadable or one-time issuance; Point-of-sale and/or cash access</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Anonymous cards – no cardholder data passed, instant issue non-reloadable, maximum value $1,000.00, cash access ONLY</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24/7 enrollment &amp; funding via web-based tool</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Client reporting package</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Escheatment liability shifts to bank</a:t>
            </a:r>
          </a:p>
          <a:p>
            <a:pPr marL="176213" lvl="3" indent="-176213" defTabSz="977389" eaLnBrk="0" hangingPunct="0">
              <a:spcAft>
                <a:spcPts val="575"/>
              </a:spcAft>
              <a:buClr>
                <a:schemeClr val="tx1"/>
              </a:buClr>
              <a:buFont typeface="Wingdings" pitchFamily="2" charset="2"/>
              <a:buChar char="§"/>
              <a:defRPr/>
            </a:pPr>
            <a:r>
              <a:rPr lang="en-US" sz="1200" kern="0" dirty="0">
                <a:solidFill>
                  <a:schemeClr val="tx1">
                    <a:lumMod val="85000"/>
                    <a:lumOff val="15000"/>
                  </a:schemeClr>
                </a:solidFill>
              </a:rPr>
              <a:t>24/7 cardholder customer service, with FDIC insurance and zero liability coverage</a:t>
            </a:r>
            <a:endParaRPr lang="en-US" sz="1400" kern="0" dirty="0"/>
          </a:p>
          <a:p>
            <a:pPr marL="401638" lvl="3" indent="-176213" defTabSz="977389" eaLnBrk="0" hangingPunct="0">
              <a:spcAft>
                <a:spcPts val="300"/>
              </a:spcAft>
              <a:buClr>
                <a:schemeClr val="tx1"/>
              </a:buClr>
              <a:buFont typeface="Calibri" pitchFamily="34" charset="0"/>
              <a:buChar char="─"/>
              <a:defRPr/>
            </a:pPr>
            <a:endParaRPr lang="en-US" sz="1200" kern="0" dirty="0">
              <a:solidFill>
                <a:schemeClr val="tx1">
                  <a:lumMod val="85000"/>
                  <a:lumOff val="15000"/>
                </a:schemeClr>
              </a:solidFill>
            </a:endParaRPr>
          </a:p>
          <a:p>
            <a:pPr marL="401638" lvl="3" indent="-176213" defTabSz="977389" eaLnBrk="0" hangingPunct="0">
              <a:spcAft>
                <a:spcPts val="300"/>
              </a:spcAft>
              <a:buClr>
                <a:schemeClr val="tx1"/>
              </a:buClr>
              <a:defRPr/>
            </a:pPr>
            <a:endParaRPr lang="en-US" sz="1200" dirty="0"/>
          </a:p>
          <a:p>
            <a:pPr marL="401638" lvl="3" indent="-176213" defTabSz="977389" eaLnBrk="0" hangingPunct="0">
              <a:spcAft>
                <a:spcPts val="300"/>
              </a:spcAft>
              <a:buClr>
                <a:schemeClr val="tx1"/>
              </a:buClr>
              <a:buFont typeface="Calibri" pitchFamily="34" charset="0"/>
              <a:buChar char="─"/>
              <a:defRPr/>
            </a:pPr>
            <a:endParaRPr lang="en-US" sz="1200" kern="0" dirty="0">
              <a:solidFill>
                <a:schemeClr val="tx1">
                  <a:lumMod val="85000"/>
                  <a:lumOff val="15000"/>
                </a:schemeClr>
              </a:solidFill>
            </a:endParaRPr>
          </a:p>
          <a:p>
            <a:pPr marL="401638" lvl="3" indent="-176213" defTabSz="977389" eaLnBrk="0" hangingPunct="0">
              <a:spcAft>
                <a:spcPts val="300"/>
              </a:spcAft>
              <a:buClr>
                <a:schemeClr val="tx1"/>
              </a:buClr>
              <a:defRPr/>
            </a:pPr>
            <a:endParaRPr lang="en-US" sz="1200" kern="0" dirty="0">
              <a:solidFill>
                <a:schemeClr val="tx1">
                  <a:lumMod val="85000"/>
                  <a:lumOff val="15000"/>
                </a:schemeClr>
              </a:solidFill>
            </a:endParaRPr>
          </a:p>
          <a:p>
            <a:pPr marL="401638" lvl="3" indent="-176213" defTabSz="977389" eaLnBrk="0" hangingPunct="0">
              <a:spcAft>
                <a:spcPts val="300"/>
              </a:spcAft>
              <a:buClr>
                <a:schemeClr val="tx1"/>
              </a:buClr>
              <a:buFont typeface="Calibri" pitchFamily="34" charset="0"/>
              <a:buChar char="─"/>
              <a:defRPr/>
            </a:pPr>
            <a:endParaRPr lang="en-US" sz="1200" kern="0" dirty="0">
              <a:solidFill>
                <a:schemeClr val="tx1">
                  <a:lumMod val="85000"/>
                  <a:lumOff val="15000"/>
                </a:schemeClr>
              </a:solidFill>
            </a:endParaRPr>
          </a:p>
        </p:txBody>
      </p:sp>
      <p:pic>
        <p:nvPicPr>
          <p:cNvPr id="10" name="Picture 9" descr="bac_dbtcm_v_f80044.JPG"/>
          <p:cNvPicPr>
            <a:picLocks noChangeAspect="1"/>
          </p:cNvPicPr>
          <p:nvPr/>
        </p:nvPicPr>
        <p:blipFill>
          <a:blip r:embed="rId3" cstate="email"/>
          <a:stretch>
            <a:fillRect/>
          </a:stretch>
        </p:blipFill>
        <p:spPr>
          <a:xfrm>
            <a:off x="1285578" y="6257175"/>
            <a:ext cx="1922571" cy="1188720"/>
          </a:xfrm>
          <a:prstGeom prst="rect">
            <a:avLst/>
          </a:prstGeom>
        </p:spPr>
      </p:pic>
      <p:pic>
        <p:nvPicPr>
          <p:cNvPr id="11" name="Picture 10" descr="bac_dbtcm_v_f80044.JPG"/>
          <p:cNvPicPr>
            <a:picLocks noChangeAspect="1"/>
          </p:cNvPicPr>
          <p:nvPr/>
        </p:nvPicPr>
        <p:blipFill>
          <a:blip r:embed="rId3" cstate="email"/>
          <a:stretch>
            <a:fillRect/>
          </a:stretch>
        </p:blipFill>
        <p:spPr>
          <a:xfrm>
            <a:off x="6347783" y="6257175"/>
            <a:ext cx="1922571" cy="118872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26"/>
          <p:cNvSpPr/>
          <p:nvPr/>
        </p:nvSpPr>
        <p:spPr bwMode="auto">
          <a:xfrm rot="10800000">
            <a:off x="7262242" y="2693367"/>
            <a:ext cx="2736304" cy="1728192"/>
          </a:xfrm>
          <a:prstGeom prst="triangl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
        <p:nvSpPr>
          <p:cNvPr id="26" name="Isosceles Triangle 25"/>
          <p:cNvSpPr/>
          <p:nvPr/>
        </p:nvSpPr>
        <p:spPr bwMode="auto">
          <a:xfrm>
            <a:off x="7190234" y="965175"/>
            <a:ext cx="2736304" cy="1728192"/>
          </a:xfrm>
          <a:prstGeom prst="triangl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
        <p:nvSpPr>
          <p:cNvPr id="2" name="Text Placeholder 1"/>
          <p:cNvSpPr>
            <a:spLocks noGrp="1"/>
          </p:cNvSpPr>
          <p:nvPr>
            <p:ph type="body" sz="quarter" idx="10"/>
          </p:nvPr>
        </p:nvSpPr>
        <p:spPr/>
        <p:txBody>
          <a:bodyPr/>
          <a:lstStyle/>
          <a:p>
            <a:r>
              <a:rPr lang="en-US" dirty="0"/>
              <a:t>How to Participate</a:t>
            </a:r>
            <a:endParaRPr lang="en-US" sz="1200" dirty="0">
              <a:solidFill>
                <a:srgbClr val="FF0000"/>
              </a:solidFill>
            </a:endParaRPr>
          </a:p>
        </p:txBody>
      </p:sp>
      <p:sp>
        <p:nvSpPr>
          <p:cNvPr id="13" name="Text Placeholder 12"/>
          <p:cNvSpPr>
            <a:spLocks noGrp="1"/>
          </p:cNvSpPr>
          <p:nvPr>
            <p:ph type="body" sz="quarter" idx="11"/>
          </p:nvPr>
        </p:nvSpPr>
        <p:spPr/>
        <p:txBody>
          <a:bodyPr/>
          <a:lstStyle/>
          <a:p>
            <a:r>
              <a:rPr lang="en-US" dirty="0">
                <a:solidFill>
                  <a:srgbClr val="0086BC"/>
                </a:solidFill>
              </a:rPr>
              <a:t>How to enroll in the program</a:t>
            </a:r>
          </a:p>
        </p:txBody>
      </p:sp>
      <p:sp>
        <p:nvSpPr>
          <p:cNvPr id="4" name="Rectangle 3"/>
          <p:cNvSpPr/>
          <p:nvPr/>
        </p:nvSpPr>
        <p:spPr bwMode="auto">
          <a:xfrm>
            <a:off x="582234" y="2330556"/>
            <a:ext cx="3380167" cy="1225444"/>
          </a:xfrm>
          <a:prstGeom prst="rect">
            <a:avLst/>
          </a:prstGeom>
          <a:noFill/>
          <a:ln w="9525" cap="flat" cmpd="sng" algn="ctr">
            <a:noFill/>
            <a:prstDash val="solid"/>
            <a:round/>
            <a:headEnd type="none" w="med" len="med"/>
            <a:tailEnd type="none" w="med" len="med"/>
          </a:ln>
          <a:effectLst/>
        </p:spPr>
        <p:txBody>
          <a:bodyPr lIns="85276" tIns="42639" rIns="85276" bIns="42639" anchor="ctr"/>
          <a:lstStyle/>
          <a:p>
            <a:pPr marL="342900" indent="-342900" defTabSz="393465">
              <a:buAutoNum type="arabicPeriod"/>
              <a:defRPr/>
            </a:pPr>
            <a:endParaRPr lang="en-US" sz="1800" dirty="0">
              <a:solidFill>
                <a:schemeClr val="tx1">
                  <a:lumMod val="65000"/>
                  <a:lumOff val="35000"/>
                </a:schemeClr>
              </a:solidFill>
              <a:latin typeface="+mn-lt"/>
            </a:endParaRPr>
          </a:p>
          <a:p>
            <a:pPr marL="342900" indent="-342900" defTabSz="393465">
              <a:buAutoNum type="arabicPeriod"/>
              <a:defRPr/>
            </a:pPr>
            <a:endParaRPr lang="en-US" sz="1400" b="1" dirty="0"/>
          </a:p>
          <a:p>
            <a:pPr marL="342900" indent="-342900" defTabSz="393465">
              <a:buAutoNum type="arabicPeriod"/>
              <a:defRPr/>
            </a:pPr>
            <a:endParaRPr lang="en-US" sz="1400" b="1" dirty="0"/>
          </a:p>
          <a:p>
            <a:pPr marL="342900" indent="-342900" defTabSz="393465">
              <a:buAutoNum type="arabicPeriod"/>
              <a:defRPr/>
            </a:pPr>
            <a:endParaRPr lang="en-US" sz="1400" b="1" dirty="0"/>
          </a:p>
          <a:p>
            <a:pPr marL="342900" indent="-342900" defTabSz="393465">
              <a:buAutoNum type="arabicPeriod"/>
              <a:defRPr/>
            </a:pPr>
            <a:endParaRPr lang="en-US" sz="1400" b="1" dirty="0"/>
          </a:p>
          <a:p>
            <a:pPr marL="342900" indent="-342900" defTabSz="393465">
              <a:buAutoNum type="arabicPeriod"/>
              <a:defRPr/>
            </a:pPr>
            <a:endParaRPr lang="en-US" sz="1400" b="1" dirty="0"/>
          </a:p>
        </p:txBody>
      </p:sp>
      <p:pic>
        <p:nvPicPr>
          <p:cNvPr id="1026" name="Picture 2"/>
          <p:cNvPicPr>
            <a:picLocks noChangeAspect="1" noChangeArrowheads="1"/>
          </p:cNvPicPr>
          <p:nvPr/>
        </p:nvPicPr>
        <p:blipFill>
          <a:blip r:embed="rId3" cstate="email"/>
          <a:srcRect/>
          <a:stretch>
            <a:fillRect/>
          </a:stretch>
        </p:blipFill>
        <p:spPr bwMode="auto">
          <a:xfrm>
            <a:off x="5457370" y="1577669"/>
            <a:ext cx="2928174" cy="2326674"/>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027" name="Picture 3"/>
          <p:cNvPicPr>
            <a:picLocks noChangeAspect="1" noChangeArrowheads="1"/>
          </p:cNvPicPr>
          <p:nvPr/>
        </p:nvPicPr>
        <p:blipFill>
          <a:blip r:embed="rId4" cstate="email">
            <a:duotone>
              <a:schemeClr val="accent6">
                <a:shade val="45000"/>
                <a:satMod val="135000"/>
              </a:schemeClr>
              <a:prstClr val="white"/>
            </a:duotone>
          </a:blip>
          <a:srcRect/>
          <a:stretch>
            <a:fillRect/>
          </a:stretch>
        </p:blipFill>
        <p:spPr bwMode="auto">
          <a:xfrm>
            <a:off x="6099007" y="3092883"/>
            <a:ext cx="3567508" cy="165297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Right Arrow 10"/>
          <p:cNvSpPr/>
          <p:nvPr/>
        </p:nvSpPr>
        <p:spPr bwMode="auto">
          <a:xfrm>
            <a:off x="3701142" y="2264228"/>
            <a:ext cx="2032001" cy="348344"/>
          </a:xfrm>
          <a:prstGeom prst="rightArrow">
            <a:avLst/>
          </a:prstGeom>
          <a:solidFill>
            <a:srgbClr val="0081B4"/>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
        <p:nvSpPr>
          <p:cNvPr id="12" name="Right Arrow 11"/>
          <p:cNvSpPr/>
          <p:nvPr/>
        </p:nvSpPr>
        <p:spPr bwMode="auto">
          <a:xfrm>
            <a:off x="4165597" y="4180110"/>
            <a:ext cx="1393371" cy="420915"/>
          </a:xfrm>
          <a:prstGeom prst="rightArrow">
            <a:avLst/>
          </a:prstGeom>
          <a:solidFill>
            <a:srgbClr val="0081B4"/>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
        <p:nvSpPr>
          <p:cNvPr id="17" name="TextBox 16"/>
          <p:cNvSpPr txBox="1"/>
          <p:nvPr/>
        </p:nvSpPr>
        <p:spPr>
          <a:xfrm flipH="1">
            <a:off x="711198" y="1349827"/>
            <a:ext cx="4252687" cy="1384995"/>
          </a:xfrm>
          <a:prstGeom prst="rect">
            <a:avLst/>
          </a:prstGeom>
        </p:spPr>
        <p:txBody>
          <a:bodyPr wrap="square" lIns="0" tIns="0" rIns="0" bIns="0" rtlCol="0">
            <a:spAutoFit/>
          </a:bodyPr>
          <a:lstStyle/>
          <a:p>
            <a:r>
              <a:rPr lang="en-US" sz="1800" dirty="0">
                <a:solidFill>
                  <a:schemeClr val="tx1">
                    <a:lumMod val="65000"/>
                    <a:lumOff val="35000"/>
                  </a:schemeClr>
                </a:solidFill>
                <a:latin typeface="+mn-lt"/>
              </a:rPr>
              <a:t>Start by visiting the Office of State Controller’s website </a:t>
            </a:r>
            <a:r>
              <a:rPr lang="en-US" sz="1800" dirty="0">
                <a:solidFill>
                  <a:schemeClr val="tx1">
                    <a:lumMod val="65000"/>
                    <a:lumOff val="35000"/>
                  </a:schemeClr>
                </a:solidFill>
                <a:latin typeface="+mn-lt"/>
                <a:hlinkClick r:id="rId5"/>
              </a:rPr>
              <a:t>http://www.osc.nc.gov/</a:t>
            </a:r>
            <a:endParaRPr lang="en-US" sz="1800" dirty="0">
              <a:solidFill>
                <a:schemeClr val="tx1">
                  <a:lumMod val="65000"/>
                  <a:lumOff val="35000"/>
                </a:schemeClr>
              </a:solidFill>
              <a:latin typeface="+mn-lt"/>
            </a:endParaRPr>
          </a:p>
          <a:p>
            <a:r>
              <a:rPr lang="en-US" sz="1800" dirty="0">
                <a:solidFill>
                  <a:schemeClr val="tx1">
                    <a:lumMod val="65000"/>
                    <a:lumOff val="35000"/>
                  </a:schemeClr>
                </a:solidFill>
                <a:latin typeface="+mn-lt"/>
              </a:rPr>
              <a:t>Under the  programs tab  select  </a:t>
            </a:r>
            <a:r>
              <a:rPr lang="en-US" sz="1800" b="1" dirty="0">
                <a:solidFill>
                  <a:srgbClr val="0086BC"/>
                </a:solidFill>
                <a:latin typeface="+mn-lt"/>
              </a:rPr>
              <a:t>Electronic Commerce</a:t>
            </a:r>
            <a:r>
              <a:rPr lang="en-US" sz="1800" dirty="0">
                <a:solidFill>
                  <a:schemeClr val="tx1">
                    <a:lumMod val="65000"/>
                    <a:lumOff val="35000"/>
                  </a:schemeClr>
                </a:solidFill>
                <a:latin typeface="+mn-lt"/>
              </a:rPr>
              <a:t>. </a:t>
            </a:r>
          </a:p>
          <a:p>
            <a:endParaRPr lang="en-US" sz="1800" dirty="0">
              <a:solidFill>
                <a:schemeClr val="tx1">
                  <a:lumMod val="65000"/>
                  <a:lumOff val="35000"/>
                </a:schemeClr>
              </a:solidFill>
              <a:latin typeface="+mn-lt"/>
            </a:endParaRPr>
          </a:p>
        </p:txBody>
      </p:sp>
      <p:sp>
        <p:nvSpPr>
          <p:cNvPr id="18" name="TextBox 17"/>
          <p:cNvSpPr txBox="1"/>
          <p:nvPr/>
        </p:nvSpPr>
        <p:spPr>
          <a:xfrm flipH="1">
            <a:off x="994227" y="3316513"/>
            <a:ext cx="3127830" cy="1107996"/>
          </a:xfrm>
          <a:prstGeom prst="rect">
            <a:avLst/>
          </a:prstGeom>
        </p:spPr>
        <p:txBody>
          <a:bodyPr wrap="square" lIns="0" tIns="0" rIns="0" bIns="0" rtlCol="0">
            <a:spAutoFit/>
          </a:bodyPr>
          <a:lstStyle/>
          <a:p>
            <a:r>
              <a:rPr lang="en-US" sz="1800" dirty="0">
                <a:solidFill>
                  <a:schemeClr val="tx1">
                    <a:lumMod val="65000"/>
                    <a:lumOff val="35000"/>
                  </a:schemeClr>
                </a:solidFill>
                <a:latin typeface="+mn-lt"/>
              </a:rPr>
              <a:t>Then select </a:t>
            </a:r>
            <a:r>
              <a:rPr lang="en-US" sz="1800" b="1" dirty="0">
                <a:solidFill>
                  <a:srgbClr val="0086BC"/>
                </a:solidFill>
                <a:latin typeface="+mn-lt"/>
              </a:rPr>
              <a:t>EFT Services  </a:t>
            </a:r>
            <a:r>
              <a:rPr lang="en-US" sz="1800" dirty="0">
                <a:solidFill>
                  <a:schemeClr val="tx1">
                    <a:lumMod val="65000"/>
                    <a:lumOff val="35000"/>
                  </a:schemeClr>
                </a:solidFill>
                <a:latin typeface="+mn-lt"/>
              </a:rPr>
              <a:t>from the left table of contents and then </a:t>
            </a:r>
            <a:r>
              <a:rPr lang="en-US" sz="1800" b="1" dirty="0">
                <a:solidFill>
                  <a:srgbClr val="0086BC"/>
                </a:solidFill>
                <a:latin typeface="+mn-lt"/>
              </a:rPr>
              <a:t>Enrollment and Forms</a:t>
            </a:r>
            <a:r>
              <a:rPr lang="en-US" sz="1800" dirty="0">
                <a:solidFill>
                  <a:schemeClr val="tx1">
                    <a:lumMod val="65000"/>
                    <a:lumOff val="35000"/>
                  </a:schemeClr>
                </a:solidFill>
                <a:latin typeface="+mn-lt"/>
              </a:rPr>
              <a:t>. </a:t>
            </a:r>
          </a:p>
          <a:p>
            <a:endParaRPr lang="en-US" sz="1800" dirty="0">
              <a:solidFill>
                <a:schemeClr val="tx1">
                  <a:lumMod val="65000"/>
                  <a:lumOff val="35000"/>
                </a:schemeClr>
              </a:solidFill>
              <a:latin typeface="+mn-lt"/>
            </a:endParaRPr>
          </a:p>
        </p:txBody>
      </p:sp>
      <p:sp>
        <p:nvSpPr>
          <p:cNvPr id="19" name="TextBox 18"/>
          <p:cNvSpPr txBox="1"/>
          <p:nvPr/>
        </p:nvSpPr>
        <p:spPr>
          <a:xfrm flipH="1">
            <a:off x="1349826" y="4659083"/>
            <a:ext cx="4601029" cy="830997"/>
          </a:xfrm>
          <a:prstGeom prst="rect">
            <a:avLst/>
          </a:prstGeom>
        </p:spPr>
        <p:txBody>
          <a:bodyPr wrap="square" lIns="0" tIns="0" rIns="0" bIns="0" rtlCol="0">
            <a:spAutoFit/>
          </a:bodyPr>
          <a:lstStyle/>
          <a:p>
            <a:r>
              <a:rPr lang="en-US" sz="1800" dirty="0">
                <a:solidFill>
                  <a:schemeClr val="tx1">
                    <a:lumMod val="65000"/>
                    <a:lumOff val="35000"/>
                  </a:schemeClr>
                </a:solidFill>
                <a:latin typeface="+mn-lt"/>
              </a:rPr>
              <a:t>Complete the Agency Participant Agreement and Participant Setup Form. OSC and Bank of America associates are available to review the setup form.</a:t>
            </a:r>
          </a:p>
        </p:txBody>
      </p:sp>
      <p:sp>
        <p:nvSpPr>
          <p:cNvPr id="20" name="TextBox 19"/>
          <p:cNvSpPr txBox="1"/>
          <p:nvPr/>
        </p:nvSpPr>
        <p:spPr>
          <a:xfrm flipH="1">
            <a:off x="1966683" y="5798457"/>
            <a:ext cx="7888516" cy="1107996"/>
          </a:xfrm>
          <a:prstGeom prst="rect">
            <a:avLst/>
          </a:prstGeom>
        </p:spPr>
        <p:txBody>
          <a:bodyPr wrap="square" lIns="0" tIns="0" rIns="0" bIns="0" rtlCol="0">
            <a:spAutoFit/>
          </a:bodyPr>
          <a:lstStyle/>
          <a:p>
            <a:r>
              <a:rPr lang="en-US" sz="1800" dirty="0">
                <a:solidFill>
                  <a:schemeClr val="tx1">
                    <a:lumMod val="65000"/>
                    <a:lumOff val="35000"/>
                  </a:schemeClr>
                </a:solidFill>
                <a:latin typeface="+mn-lt"/>
              </a:rPr>
              <a:t>Upon receiving the approved form from the Office of the State Controller and Department of the State Treasurer, Bank of America associates will contact you to review program options .    </a:t>
            </a:r>
          </a:p>
          <a:p>
            <a:r>
              <a:rPr lang="en-US" sz="1800" dirty="0">
                <a:solidFill>
                  <a:schemeClr val="tx1">
                    <a:lumMod val="65000"/>
                    <a:lumOff val="35000"/>
                  </a:schemeClr>
                </a:solidFill>
                <a:latin typeface="+mn-lt"/>
              </a:rPr>
              <a:t> </a:t>
            </a:r>
          </a:p>
        </p:txBody>
      </p:sp>
      <p:sp>
        <p:nvSpPr>
          <p:cNvPr id="22" name="TextBox 21"/>
          <p:cNvSpPr txBox="1"/>
          <p:nvPr/>
        </p:nvSpPr>
        <p:spPr>
          <a:xfrm>
            <a:off x="333829" y="1611088"/>
            <a:ext cx="217714" cy="492443"/>
          </a:xfrm>
          <a:prstGeom prst="rect">
            <a:avLst/>
          </a:prstGeom>
        </p:spPr>
        <p:txBody>
          <a:bodyPr wrap="square" lIns="0" tIns="0" rIns="0" bIns="0" rtlCol="0">
            <a:spAutoFit/>
          </a:bodyPr>
          <a:lstStyle/>
          <a:p>
            <a:r>
              <a:rPr lang="en-US" sz="3200" b="1" dirty="0">
                <a:solidFill>
                  <a:srgbClr val="0081B4"/>
                </a:solidFill>
                <a:latin typeface="+mn-lt"/>
              </a:rPr>
              <a:t>1</a:t>
            </a:r>
          </a:p>
        </p:txBody>
      </p:sp>
      <p:sp>
        <p:nvSpPr>
          <p:cNvPr id="23" name="TextBox 22"/>
          <p:cNvSpPr txBox="1"/>
          <p:nvPr/>
        </p:nvSpPr>
        <p:spPr>
          <a:xfrm>
            <a:off x="660400" y="3185888"/>
            <a:ext cx="217714" cy="492443"/>
          </a:xfrm>
          <a:prstGeom prst="rect">
            <a:avLst/>
          </a:prstGeom>
        </p:spPr>
        <p:txBody>
          <a:bodyPr wrap="square" lIns="0" tIns="0" rIns="0" bIns="0" rtlCol="0">
            <a:spAutoFit/>
          </a:bodyPr>
          <a:lstStyle/>
          <a:p>
            <a:r>
              <a:rPr lang="en-US" sz="3200" b="1" dirty="0">
                <a:solidFill>
                  <a:srgbClr val="0081B4"/>
                </a:solidFill>
                <a:latin typeface="+mn-lt"/>
              </a:rPr>
              <a:t>2</a:t>
            </a:r>
          </a:p>
        </p:txBody>
      </p:sp>
      <p:sp>
        <p:nvSpPr>
          <p:cNvPr id="24" name="TextBox 23"/>
          <p:cNvSpPr txBox="1"/>
          <p:nvPr/>
        </p:nvSpPr>
        <p:spPr>
          <a:xfrm>
            <a:off x="1023257" y="4709887"/>
            <a:ext cx="217714" cy="492443"/>
          </a:xfrm>
          <a:prstGeom prst="rect">
            <a:avLst/>
          </a:prstGeom>
        </p:spPr>
        <p:txBody>
          <a:bodyPr wrap="square" lIns="0" tIns="0" rIns="0" bIns="0" rtlCol="0">
            <a:spAutoFit/>
          </a:bodyPr>
          <a:lstStyle/>
          <a:p>
            <a:r>
              <a:rPr lang="en-US" sz="3200" b="1" dirty="0">
                <a:solidFill>
                  <a:srgbClr val="0081B4"/>
                </a:solidFill>
                <a:latin typeface="+mn-lt"/>
              </a:rPr>
              <a:t>3</a:t>
            </a:r>
          </a:p>
        </p:txBody>
      </p:sp>
      <p:sp>
        <p:nvSpPr>
          <p:cNvPr id="25" name="TextBox 24"/>
          <p:cNvSpPr txBox="1"/>
          <p:nvPr/>
        </p:nvSpPr>
        <p:spPr>
          <a:xfrm>
            <a:off x="1632858" y="5929089"/>
            <a:ext cx="217714" cy="492443"/>
          </a:xfrm>
          <a:prstGeom prst="rect">
            <a:avLst/>
          </a:prstGeom>
        </p:spPr>
        <p:txBody>
          <a:bodyPr wrap="square" lIns="0" tIns="0" rIns="0" bIns="0" rtlCol="0">
            <a:spAutoFit/>
          </a:bodyPr>
          <a:lstStyle/>
          <a:p>
            <a:r>
              <a:rPr lang="en-US" sz="3200" b="1" dirty="0">
                <a:solidFill>
                  <a:srgbClr val="0081B4"/>
                </a:solidFill>
                <a:latin typeface="+mn-lt"/>
              </a:rPr>
              <a:t>4</a:t>
            </a:r>
          </a:p>
        </p:txBody>
      </p:sp>
      <p:sp>
        <p:nvSpPr>
          <p:cNvPr id="21" name="TextBox 20"/>
          <p:cNvSpPr txBox="1"/>
          <p:nvPr/>
        </p:nvSpPr>
        <p:spPr>
          <a:xfrm>
            <a:off x="7766298" y="2117303"/>
            <a:ext cx="2016224" cy="861774"/>
          </a:xfrm>
          <a:prstGeom prst="rect">
            <a:avLst/>
          </a:prstGeom>
        </p:spPr>
        <p:txBody>
          <a:bodyPr wrap="square" lIns="0" tIns="0" rIns="0" bIns="0" rtlCol="0">
            <a:spAutoFit/>
          </a:bodyPr>
          <a:lstStyle/>
          <a:p>
            <a:pPr algn="ctr"/>
            <a:r>
              <a:rPr lang="en-US" sz="2800" dirty="0">
                <a:solidFill>
                  <a:srgbClr val="FF0000"/>
                </a:solidFill>
              </a:rPr>
              <a:t>Under</a:t>
            </a:r>
          </a:p>
          <a:p>
            <a:pPr algn="ctr"/>
            <a:r>
              <a:rPr lang="en-US" sz="2800" dirty="0">
                <a:solidFill>
                  <a:srgbClr val="FF0000"/>
                </a:solidFill>
              </a:rPr>
              <a:t> Construction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Questions &amp;</a:t>
            </a:r>
          </a:p>
          <a:p>
            <a:r>
              <a:rPr lang="en-US" dirty="0"/>
              <a:t>Open Discussion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Notice to Recipient</a:t>
            </a:r>
          </a:p>
        </p:txBody>
      </p:sp>
      <p:sp>
        <p:nvSpPr>
          <p:cNvPr id="3" name="Text Placeholder 2"/>
          <p:cNvSpPr>
            <a:spLocks noGrp="1"/>
          </p:cNvSpPr>
          <p:nvPr>
            <p:ph type="body" sz="quarter" idx="11"/>
          </p:nvPr>
        </p:nvSpPr>
        <p:spPr/>
        <p:txBody>
          <a:bodyPr/>
          <a:lstStyle/>
          <a:p>
            <a:r>
              <a:rPr lang="en-US" dirty="0"/>
              <a:t> </a:t>
            </a:r>
          </a:p>
        </p:txBody>
      </p:sp>
      <p:sp>
        <p:nvSpPr>
          <p:cNvPr id="4" name="Text Placeholder 3"/>
          <p:cNvSpPr>
            <a:spLocks noGrp="1"/>
          </p:cNvSpPr>
          <p:nvPr>
            <p:ph type="body" sz="quarter" idx="12"/>
          </p:nvPr>
        </p:nvSpPr>
        <p:spPr/>
        <p:txBody>
          <a:bodyPr/>
          <a:lstStyle/>
          <a:p>
            <a:r>
              <a:rPr lang="en-US" dirty="0"/>
              <a:t>"Bank of America Merrill Lynch" is the marketing name for the global banking and global markets businesses of Bank of America Corporation. Lending, derivatives and other commercial banking activities are performed globally by banking affiliates of Bank of America Corporation, including Bank of America, N.A., member FDIC. Securities, strategic advisory, and other investment banking activities are performed globally by investment banking affiliates of Bank of America Corporation ("Investment Banking Affiliates"), including, in the United States, Merrill Lynch, Pierce, Fenner &amp; Smith Incorporated and Merrill Lynch Professional Clearing Corp., both of which are registered as broker-dealers and members of </a:t>
            </a:r>
            <a:r>
              <a:rPr lang="en-US" dirty="0">
                <a:hlinkClick r:id="rId2"/>
              </a:rPr>
              <a:t>FINRA</a:t>
            </a:r>
            <a:r>
              <a:rPr lang="en-US" dirty="0"/>
              <a:t> and </a:t>
            </a:r>
            <a:r>
              <a:rPr lang="en-US" dirty="0">
                <a:hlinkClick r:id="rId3"/>
              </a:rPr>
              <a:t>SIPC</a:t>
            </a:r>
            <a:r>
              <a:rPr lang="en-US" dirty="0"/>
              <a:t>, and, in other jurisdictions, by locally registered entities. Merrill Lynch, Pierce, Fenner &amp; Smith Incorporated and Merrill Lynch Professional Clearing Corp. are registered as futures commission merchants with the CFTC and are members of the NFA. Investment products offered by Investment Banking Affiliates: Are Not FDIC Insured * May Lose Value * Are Not Bank Guaranteed. </a:t>
            </a:r>
          </a:p>
          <a:p>
            <a:r>
              <a:rPr lang="en-US" dirty="0"/>
              <a:t>This document is intended for information purposes only and does not constitute a binding commitment to enter into any type of transaction or business relationship as a consequence of any information contained herein.</a:t>
            </a:r>
          </a:p>
          <a:p>
            <a:r>
              <a:rPr lang="en-US" dirty="0"/>
              <a:t>These materials have been prepared by one or more subsidiaries of Bank of America Corporation solely for the client or potential client to whom such materials are directly addressed and delivered (the “Company”) in connection with an actual or potential business relationship and may not be used or relied upon for any purpose other than as specifically contemplated by a written agreement with us. We assume no obligation to update or otherwise revise these materials, which speak as of the date of this presentation (or another date, if so noted) and are subject to change without notice. Under no circumstances may a copy of this presentation be shown, copied, transmitted or otherwise given to any person other than your authorized representatives. Products and services that may be referenced in the accompanying materials may be provided through one or more affiliates of Bank of America, N.A.</a:t>
            </a:r>
          </a:p>
          <a:p>
            <a:r>
              <a:rPr lang="en-US" dirty="0"/>
              <a:t>We are required to obtain, verify and record certain information that identifies our clients, which information includes the name and address of the client and other information that will allow us to identify the client in accordance with the USA Patriot Act (Title III of Pub. L. 107-56, as amended (signed into law October 26, 2001)) and such other laws, rules and regulations.</a:t>
            </a:r>
          </a:p>
          <a:p>
            <a:r>
              <a:rPr lang="en-US" dirty="0"/>
              <a:t>We do not provide legal, compliance, tax or accounting advice. Accordingly, any statements contained herein as to tax matters were neither written nor intended by us to be used and cannot be used by any taxpayer for the purpose of avoiding tax penalties that may be imposed on such taxpayer. </a:t>
            </a:r>
          </a:p>
          <a:p>
            <a:endParaRPr lang="en-US" dirty="0"/>
          </a:p>
          <a:p>
            <a:r>
              <a:rPr lang="en-US" dirty="0"/>
              <a:t>For more information, including terms and conditions that apply to the service(s), please contact your Bank of America Merrill Lynch representative.</a:t>
            </a:r>
          </a:p>
          <a:p>
            <a:r>
              <a:rPr lang="en-US" dirty="0"/>
              <a:t>Investment Banking Affiliates are not banks. The securities and financial instruments sold, offered or recommended by Investment Banking Affiliates, including without limitation money market mutual funds, are not bank deposits, are not guaranteed by, and are not otherwise obligations of, any bank, thrift or other subsidiary of Bank of America Corporation (unless explicitly stated otherwise), and are not insured by the Federal Deposit Insurance Corporation (“FDIC”) or any other governmental agency (unless explicitly stated otherwise). </a:t>
            </a:r>
          </a:p>
          <a:p>
            <a:r>
              <a:rPr lang="en-US" dirty="0"/>
              <a:t>This document is intended for information purposes only and does not constitute investment advice or a recommendation or an offer or solicitation, and is not the basis for any contract to purchase or sell any security or other instrument, or for Investment Banking Affiliates or banking affiliates to enter into or arrange any type of transaction as a consequent of any information contained herein.</a:t>
            </a:r>
          </a:p>
          <a:p>
            <a:r>
              <a:rPr lang="en-US" dirty="0"/>
              <a:t>With respect to investments in money market mutual funds, you should carefully consider a fund’s investment objectives, risks, charges, and expenses before investing. Although money market mutual funds seek to preserve the value of your investment at $1.00 per share, it is possible to lose money by investing in money market mutual funds. The value of investments and the income derived from them may go down as well as up and you may not get back your original investment. The level of yield may be subject to fluctuation and is not guaranteed. Changes in rates of exchange between currencies may cause the value of investments to decrease or increase.</a:t>
            </a:r>
          </a:p>
          <a:p>
            <a:r>
              <a:rPr lang="en-US" dirty="0"/>
              <a:t>We have adopted policies and guidelines designed to preserve the independence of our research analysts. These policies prohibit employees from offering research coverage, a favorable research rating or a specific price target or offering to change a research rating or price target as consideration for or an inducement to obtain business or other compensation.</a:t>
            </a:r>
          </a:p>
          <a:p>
            <a:endParaRPr lang="en-US" dirty="0"/>
          </a:p>
          <a:p>
            <a:r>
              <a:rPr lang="en-US" dirty="0"/>
              <a:t>Copyright 2015 Bank of America Corporation. Bank of America N.A., Member FDIC, Equal Housing Lender.</a:t>
            </a:r>
          </a:p>
          <a:p>
            <a:endParaRPr lang="en-US" dirty="0"/>
          </a:p>
          <a:p>
            <a:r>
              <a:rPr lang="en-US" dirty="0"/>
              <a:t> </a:t>
            </a:r>
          </a:p>
          <a:p>
            <a:pPr lvl="0"/>
            <a:br>
              <a:rPr lang="en-US" dirty="0"/>
            </a:br>
            <a:endParaRPr lang="en-US" dirty="0"/>
          </a:p>
          <a:p>
            <a:pPr lvl="0"/>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Electronic payments</a:t>
            </a:r>
            <a:endParaRPr lang="en-US" strike="dblStrike" dirty="0">
              <a:solidFill>
                <a:srgbClr val="FF0000"/>
              </a:solidFill>
            </a:endParaRPr>
          </a:p>
        </p:txBody>
      </p:sp>
      <p:sp>
        <p:nvSpPr>
          <p:cNvPr id="3" name="Text Placeholder 2"/>
          <p:cNvSpPr>
            <a:spLocks noGrp="1"/>
          </p:cNvSpPr>
          <p:nvPr>
            <p:ph type="body" sz="quarter" idx="4294967295"/>
          </p:nvPr>
        </p:nvSpPr>
        <p:spPr>
          <a:xfrm>
            <a:off x="0" y="720725"/>
            <a:ext cx="7542213" cy="287338"/>
          </a:xfrm>
          <a:prstGeom prst="rect">
            <a:avLst/>
          </a:prstGeom>
        </p:spPr>
        <p:txBody>
          <a:bodyPr/>
          <a:lstStyle/>
          <a:p>
            <a:r>
              <a:rPr lang="en-US" dirty="0"/>
              <a:t> </a:t>
            </a:r>
          </a:p>
        </p:txBody>
      </p:sp>
      <p:sp>
        <p:nvSpPr>
          <p:cNvPr id="44" name="TextBox 43"/>
          <p:cNvSpPr txBox="1"/>
          <p:nvPr/>
        </p:nvSpPr>
        <p:spPr>
          <a:xfrm>
            <a:off x="2365698" y="7013847"/>
            <a:ext cx="7488832" cy="492443"/>
          </a:xfrm>
          <a:prstGeom prst="rect">
            <a:avLst/>
          </a:prstGeom>
        </p:spPr>
        <p:txBody>
          <a:bodyPr wrap="square" lIns="0" tIns="0" rIns="0" bIns="0" rtlCol="0">
            <a:spAutoFit/>
          </a:bodyPr>
          <a:lstStyle/>
          <a:p>
            <a:pPr marL="117475" indent="-117475">
              <a:spcBef>
                <a:spcPct val="0"/>
              </a:spcBef>
              <a:spcAft>
                <a:spcPct val="0"/>
              </a:spcAft>
              <a:buFont typeface="+mj-lt"/>
              <a:buAutoNum type="arabicPeriod"/>
            </a:pPr>
            <a:r>
              <a:rPr lang="en-US" sz="800" dirty="0"/>
              <a:t>2/2015 http://paperlessproductivity.com/eco-impact/  2. </a:t>
            </a:r>
            <a:r>
              <a:rPr lang="en-US" sz="800" dirty="0">
                <a:solidFill>
                  <a:srgbClr val="000000"/>
                </a:solidFill>
                <a:latin typeface="Calibri"/>
                <a:ea typeface="+mn-ea"/>
                <a:cs typeface="Arial" charset="0"/>
              </a:rPr>
              <a:t>Electronic Supplier Payments; PayStream Advisors Q3 2013</a:t>
            </a:r>
          </a:p>
          <a:p>
            <a:pPr marL="117475" indent="-117475">
              <a:spcBef>
                <a:spcPct val="0"/>
              </a:spcBef>
              <a:spcAft>
                <a:spcPct val="0"/>
              </a:spcAft>
            </a:pPr>
            <a:r>
              <a:rPr lang="en-US" sz="800" dirty="0">
                <a:solidFill>
                  <a:srgbClr val="000000"/>
                </a:solidFill>
                <a:cs typeface="Arial" charset="0"/>
              </a:rPr>
              <a:t>3.  Anecdotal estimates shared with us by our clients have ranged as high as $25 per payment. In recognition of the variability of costs across our clients and of the presumed partial cost offset offered by check float, Bank of America typically references a conservative estimate of $4 per check when discussing the potential benefit of electronic payments.</a:t>
            </a:r>
          </a:p>
          <a:p>
            <a:pPr marL="117475" indent="-117475" defTabSz="914400" fontAlgn="auto">
              <a:spcBef>
                <a:spcPct val="0"/>
              </a:spcBef>
              <a:spcAft>
                <a:spcPct val="0"/>
              </a:spcAft>
              <a:buFont typeface="+mj-lt"/>
              <a:buAutoNum type="arabicPeriod"/>
            </a:pPr>
            <a:endParaRPr lang="en-US" sz="800" dirty="0">
              <a:solidFill>
                <a:srgbClr val="000000"/>
              </a:solidFill>
              <a:latin typeface="Calibri"/>
              <a:ea typeface="+mn-ea"/>
              <a:cs typeface="Arial" charset="0"/>
            </a:endParaRPr>
          </a:p>
        </p:txBody>
      </p:sp>
      <p:grpSp>
        <p:nvGrpSpPr>
          <p:cNvPr id="4" name="Group 66"/>
          <p:cNvGrpSpPr/>
          <p:nvPr/>
        </p:nvGrpSpPr>
        <p:grpSpPr>
          <a:xfrm>
            <a:off x="0" y="1109191"/>
            <a:ext cx="10059988" cy="2844306"/>
            <a:chOff x="1" y="1973287"/>
            <a:chExt cx="10059988" cy="2844306"/>
          </a:xfrm>
        </p:grpSpPr>
        <p:sp>
          <p:nvSpPr>
            <p:cNvPr id="15" name="Rectangle 14"/>
            <p:cNvSpPr/>
            <p:nvPr/>
          </p:nvSpPr>
          <p:spPr bwMode="auto">
            <a:xfrm>
              <a:off x="1" y="1973287"/>
              <a:ext cx="10059988" cy="2844306"/>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4138" tIns="47069" rIns="94138" bIns="47069" numCol="1" rtlCol="0" anchor="t" anchorCtr="0" compatLnSpc="1">
              <a:prstTxWarp prst="textNoShape">
                <a:avLst/>
              </a:prstTxWarp>
            </a:bodyPr>
            <a:lstStyle/>
            <a:p>
              <a:pPr defTabSz="914400" fontAlgn="auto">
                <a:spcBef>
                  <a:spcPts val="0"/>
                </a:spcBef>
                <a:spcAft>
                  <a:spcPts val="0"/>
                </a:spcAft>
              </a:pPr>
              <a:endParaRPr lang="en-US" sz="1300" dirty="0">
                <a:solidFill>
                  <a:srgbClr val="006983"/>
                </a:solidFill>
                <a:latin typeface="Calibri"/>
                <a:ea typeface="+mn-ea"/>
              </a:endParaRPr>
            </a:p>
          </p:txBody>
        </p:sp>
        <p:sp>
          <p:nvSpPr>
            <p:cNvPr id="16" name="TextBox 15"/>
            <p:cNvSpPr txBox="1"/>
            <p:nvPr/>
          </p:nvSpPr>
          <p:spPr>
            <a:xfrm>
              <a:off x="7866064" y="2257420"/>
              <a:ext cx="1124370" cy="923330"/>
            </a:xfrm>
            <a:prstGeom prst="rect">
              <a:avLst/>
            </a:prstGeom>
            <a:noFill/>
          </p:spPr>
          <p:txBody>
            <a:bodyPr wrap="square" rtlCol="0">
              <a:spAutoFit/>
            </a:bodyPr>
            <a:lstStyle/>
            <a:p>
              <a:pPr defTabSz="914400" fontAlgn="auto">
                <a:spcBef>
                  <a:spcPts val="0"/>
                </a:spcBef>
                <a:spcAft>
                  <a:spcPts val="0"/>
                </a:spcAft>
              </a:pPr>
              <a:r>
                <a:rPr lang="en-US" sz="5400" b="1" dirty="0">
                  <a:solidFill>
                    <a:srgbClr val="012169"/>
                  </a:solidFill>
                  <a:latin typeface="Calibri"/>
                  <a:ea typeface="+mn-ea"/>
                </a:rPr>
                <a:t>$4</a:t>
              </a:r>
            </a:p>
          </p:txBody>
        </p:sp>
        <p:sp>
          <p:nvSpPr>
            <p:cNvPr id="17" name="TextBox 16"/>
            <p:cNvSpPr txBox="1"/>
            <p:nvPr/>
          </p:nvSpPr>
          <p:spPr>
            <a:xfrm>
              <a:off x="7866064" y="3027649"/>
              <a:ext cx="1700434" cy="453907"/>
            </a:xfrm>
            <a:prstGeom prst="rect">
              <a:avLst/>
            </a:prstGeom>
            <a:noFill/>
          </p:spPr>
          <p:txBody>
            <a:bodyPr wrap="square" rtlCol="0">
              <a:spAutoFit/>
            </a:bodyPr>
            <a:lstStyle/>
            <a:p>
              <a:pPr defTabSz="914400" fontAlgn="auto">
                <a:lnSpc>
                  <a:spcPts val="1400"/>
                </a:lnSpc>
                <a:spcBef>
                  <a:spcPts val="0"/>
                </a:spcBef>
                <a:spcAft>
                  <a:spcPts val="0"/>
                </a:spcAft>
              </a:pPr>
              <a:r>
                <a:rPr lang="en-US" sz="1400" dirty="0">
                  <a:solidFill>
                    <a:srgbClr val="000000"/>
                  </a:solidFill>
                  <a:latin typeface="Calibri"/>
                  <a:ea typeface="+mn-ea"/>
                </a:rPr>
                <a:t>Average cost </a:t>
              </a:r>
            </a:p>
            <a:p>
              <a:pPr defTabSz="914400" fontAlgn="auto">
                <a:lnSpc>
                  <a:spcPts val="1400"/>
                </a:lnSpc>
                <a:spcBef>
                  <a:spcPts val="0"/>
                </a:spcBef>
                <a:spcAft>
                  <a:spcPts val="0"/>
                </a:spcAft>
              </a:pPr>
              <a:r>
                <a:rPr lang="en-US" sz="1400" dirty="0">
                  <a:solidFill>
                    <a:srgbClr val="000000"/>
                  </a:solidFill>
                  <a:latin typeface="Calibri"/>
                  <a:ea typeface="+mn-ea"/>
                </a:rPr>
                <a:t>per check payment</a:t>
              </a:r>
              <a:r>
                <a:rPr lang="en-US" sz="1400" baseline="30000" dirty="0">
                  <a:solidFill>
                    <a:srgbClr val="000000"/>
                  </a:solidFill>
                  <a:latin typeface="Calibri"/>
                </a:rPr>
                <a:t>3</a:t>
              </a:r>
              <a:endParaRPr lang="en-US" sz="1400" baseline="30000" dirty="0">
                <a:solidFill>
                  <a:srgbClr val="000000"/>
                </a:solidFill>
                <a:latin typeface="Calibri"/>
                <a:ea typeface="+mn-ea"/>
              </a:endParaRPr>
            </a:p>
          </p:txBody>
        </p:sp>
        <p:sp>
          <p:nvSpPr>
            <p:cNvPr id="18" name="TextBox 17"/>
            <p:cNvSpPr txBox="1"/>
            <p:nvPr/>
          </p:nvSpPr>
          <p:spPr>
            <a:xfrm>
              <a:off x="7868500" y="3367984"/>
              <a:ext cx="1173788" cy="735338"/>
            </a:xfrm>
            <a:prstGeom prst="rect">
              <a:avLst/>
            </a:prstGeom>
            <a:noFill/>
          </p:spPr>
          <p:txBody>
            <a:bodyPr wrap="square" rtlCol="0">
              <a:spAutoFit/>
            </a:bodyPr>
            <a:lstStyle/>
            <a:p>
              <a:pPr defTabSz="914400" fontAlgn="auto">
                <a:spcBef>
                  <a:spcPts val="0"/>
                </a:spcBef>
                <a:spcAft>
                  <a:spcPts val="0"/>
                </a:spcAft>
              </a:pPr>
              <a:r>
                <a:rPr lang="en-US" sz="5400" b="1" dirty="0">
                  <a:solidFill>
                    <a:srgbClr val="000AC2"/>
                  </a:solidFill>
                  <a:latin typeface="Calibri"/>
                  <a:ea typeface="+mn-ea"/>
                </a:rPr>
                <a:t>$1</a:t>
              </a:r>
            </a:p>
          </p:txBody>
        </p:sp>
        <p:sp>
          <p:nvSpPr>
            <p:cNvPr id="19" name="TextBox 18"/>
            <p:cNvSpPr txBox="1"/>
            <p:nvPr/>
          </p:nvSpPr>
          <p:spPr>
            <a:xfrm>
              <a:off x="7864745" y="4119098"/>
              <a:ext cx="2195243" cy="453907"/>
            </a:xfrm>
            <a:prstGeom prst="rect">
              <a:avLst/>
            </a:prstGeom>
            <a:noFill/>
          </p:spPr>
          <p:txBody>
            <a:bodyPr wrap="square" rtlCol="0">
              <a:spAutoFit/>
            </a:bodyPr>
            <a:lstStyle/>
            <a:p>
              <a:pPr defTabSz="914400" fontAlgn="auto">
                <a:lnSpc>
                  <a:spcPts val="1400"/>
                </a:lnSpc>
                <a:spcBef>
                  <a:spcPts val="0"/>
                </a:spcBef>
                <a:spcAft>
                  <a:spcPts val="0"/>
                </a:spcAft>
              </a:pPr>
              <a:r>
                <a:rPr lang="en-US" sz="1400" dirty="0">
                  <a:solidFill>
                    <a:srgbClr val="000000"/>
                  </a:solidFill>
                  <a:latin typeface="Calibri"/>
                  <a:ea typeface="+mn-ea"/>
                </a:rPr>
                <a:t>or less internal cost </a:t>
              </a:r>
            </a:p>
            <a:p>
              <a:pPr defTabSz="914400" fontAlgn="auto">
                <a:lnSpc>
                  <a:spcPts val="1400"/>
                </a:lnSpc>
                <a:spcBef>
                  <a:spcPts val="0"/>
                </a:spcBef>
                <a:spcAft>
                  <a:spcPts val="0"/>
                </a:spcAft>
              </a:pPr>
              <a:r>
                <a:rPr lang="en-US" sz="1400" dirty="0">
                  <a:solidFill>
                    <a:srgbClr val="000000"/>
                  </a:solidFill>
                  <a:latin typeface="Calibri"/>
                  <a:ea typeface="+mn-ea"/>
                </a:rPr>
                <a:t>for electronic payments</a:t>
              </a:r>
            </a:p>
          </p:txBody>
        </p:sp>
        <p:sp>
          <p:nvSpPr>
            <p:cNvPr id="20" name="Rectangle 19"/>
            <p:cNvSpPr/>
            <p:nvPr/>
          </p:nvSpPr>
          <p:spPr>
            <a:xfrm>
              <a:off x="3413405" y="2185412"/>
              <a:ext cx="859197" cy="225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344" tIns="47672" rIns="95344" bIns="47672" rtlCol="0" anchor="ctr"/>
            <a:lstStyle/>
            <a:p>
              <a:pPr algn="ctr" defTabSz="914400" fontAlgn="auto">
                <a:spcBef>
                  <a:spcPts val="0"/>
                </a:spcBef>
                <a:spcAft>
                  <a:spcPts val="0"/>
                </a:spcAft>
              </a:pPr>
              <a:r>
                <a:rPr lang="en-US" sz="1600" b="1" dirty="0">
                  <a:solidFill>
                    <a:srgbClr val="000000"/>
                  </a:solidFill>
                </a:rPr>
                <a:t>Initiate</a:t>
              </a:r>
            </a:p>
          </p:txBody>
        </p:sp>
        <p:sp>
          <p:nvSpPr>
            <p:cNvPr id="21" name="Rectangle 20"/>
            <p:cNvSpPr/>
            <p:nvPr/>
          </p:nvSpPr>
          <p:spPr>
            <a:xfrm>
              <a:off x="4501749" y="2185412"/>
              <a:ext cx="1097280" cy="225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344" tIns="47672" rIns="95344" bIns="47672" rtlCol="0" anchor="ctr"/>
            <a:lstStyle/>
            <a:p>
              <a:pPr algn="ctr" defTabSz="914400" fontAlgn="auto">
                <a:spcBef>
                  <a:spcPts val="0"/>
                </a:spcBef>
                <a:spcAft>
                  <a:spcPts val="0"/>
                </a:spcAft>
              </a:pPr>
              <a:r>
                <a:rPr lang="en-US" sz="1600" b="1" dirty="0">
                  <a:solidFill>
                    <a:srgbClr val="000000"/>
                  </a:solidFill>
                </a:rPr>
                <a:t>Reconcile</a:t>
              </a:r>
            </a:p>
          </p:txBody>
        </p:sp>
        <p:sp>
          <p:nvSpPr>
            <p:cNvPr id="22" name="Rectangle 21"/>
            <p:cNvSpPr/>
            <p:nvPr/>
          </p:nvSpPr>
          <p:spPr>
            <a:xfrm>
              <a:off x="5791104" y="2185412"/>
              <a:ext cx="1005840" cy="225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344" tIns="47672" rIns="95344" bIns="47672" rtlCol="0" anchor="ctr"/>
            <a:lstStyle/>
            <a:p>
              <a:pPr algn="ctr" defTabSz="914400" fontAlgn="auto">
                <a:spcBef>
                  <a:spcPts val="0"/>
                </a:spcBef>
                <a:spcAft>
                  <a:spcPts val="0"/>
                </a:spcAft>
              </a:pPr>
              <a:r>
                <a:rPr lang="en-US" sz="1600" b="1" dirty="0">
                  <a:solidFill>
                    <a:srgbClr val="000000"/>
                  </a:solidFill>
                </a:rPr>
                <a:t>Research</a:t>
              </a:r>
            </a:p>
          </p:txBody>
        </p:sp>
        <p:sp>
          <p:nvSpPr>
            <p:cNvPr id="23" name="Rectangle 22"/>
            <p:cNvSpPr/>
            <p:nvPr/>
          </p:nvSpPr>
          <p:spPr>
            <a:xfrm>
              <a:off x="6876441" y="2185412"/>
              <a:ext cx="934073" cy="225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344" tIns="47672" rIns="95344" bIns="47672" rtlCol="0" anchor="ctr"/>
            <a:lstStyle/>
            <a:p>
              <a:pPr algn="ctr" defTabSz="914400" fontAlgn="auto">
                <a:spcBef>
                  <a:spcPts val="0"/>
                </a:spcBef>
                <a:spcAft>
                  <a:spcPts val="0"/>
                </a:spcAft>
              </a:pPr>
              <a:r>
                <a:rPr lang="en-US" sz="1600" b="1" dirty="0">
                  <a:solidFill>
                    <a:srgbClr val="000000"/>
                  </a:solidFill>
                </a:rPr>
                <a:t>Forecast</a:t>
              </a:r>
            </a:p>
          </p:txBody>
        </p:sp>
        <p:grpSp>
          <p:nvGrpSpPr>
            <p:cNvPr id="5" name="Group 58"/>
            <p:cNvGrpSpPr/>
            <p:nvPr/>
          </p:nvGrpSpPr>
          <p:grpSpPr>
            <a:xfrm>
              <a:off x="3291236" y="2294242"/>
              <a:ext cx="4566949" cy="2403641"/>
              <a:chOff x="295364" y="1404592"/>
              <a:chExt cx="6584643" cy="3465582"/>
            </a:xfrm>
          </p:grpSpPr>
          <p:grpSp>
            <p:nvGrpSpPr>
              <p:cNvPr id="6" name="Group 53"/>
              <p:cNvGrpSpPr/>
              <p:nvPr/>
            </p:nvGrpSpPr>
            <p:grpSpPr>
              <a:xfrm>
                <a:off x="295364" y="1404592"/>
                <a:ext cx="6584643" cy="3465582"/>
                <a:chOff x="295364" y="1404592"/>
                <a:chExt cx="4950801" cy="2605670"/>
              </a:xfrm>
            </p:grpSpPr>
            <p:sp>
              <p:nvSpPr>
                <p:cNvPr id="32" name="Rectangle 31"/>
                <p:cNvSpPr/>
                <p:nvPr/>
              </p:nvSpPr>
              <p:spPr>
                <a:xfrm>
                  <a:off x="360578" y="2729218"/>
                  <a:ext cx="4856198" cy="11513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33" name="Rectangle 11"/>
                <p:cNvSpPr/>
                <p:nvPr/>
              </p:nvSpPr>
              <p:spPr>
                <a:xfrm>
                  <a:off x="358898" y="1541841"/>
                  <a:ext cx="4856198" cy="1151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grpSp>
              <p:nvGrpSpPr>
                <p:cNvPr id="7" name="Group 127"/>
                <p:cNvGrpSpPr/>
                <p:nvPr/>
              </p:nvGrpSpPr>
              <p:grpSpPr>
                <a:xfrm>
                  <a:off x="353706" y="1543050"/>
                  <a:ext cx="4862183" cy="1148067"/>
                  <a:chOff x="389042" y="1652369"/>
                  <a:chExt cx="4834685" cy="1151368"/>
                </a:xfrm>
                <a:solidFill>
                  <a:schemeClr val="accent6">
                    <a:alpha val="60000"/>
                  </a:schemeClr>
                </a:solidFill>
              </p:grpSpPr>
              <p:sp>
                <p:nvSpPr>
                  <p:cNvPr id="50" name="Rectangle 49"/>
                  <p:cNvSpPr/>
                  <p:nvPr/>
                </p:nvSpPr>
                <p:spPr>
                  <a:xfrm>
                    <a:off x="767716"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51" name="Rectangle 50"/>
                  <p:cNvSpPr/>
                  <p:nvPr/>
                </p:nvSpPr>
                <p:spPr>
                  <a:xfrm>
                    <a:off x="389042"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52" name="Rectangle 51"/>
                  <p:cNvSpPr/>
                  <p:nvPr/>
                </p:nvSpPr>
                <p:spPr>
                  <a:xfrm>
                    <a:off x="1146390"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53" name="Rectangle 52"/>
                  <p:cNvSpPr/>
                  <p:nvPr/>
                </p:nvSpPr>
                <p:spPr>
                  <a:xfrm>
                    <a:off x="1902956"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54" name="Rectangle 53"/>
                  <p:cNvSpPr/>
                  <p:nvPr/>
                </p:nvSpPr>
                <p:spPr>
                  <a:xfrm>
                    <a:off x="1525552"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57" name="Rectangle 56"/>
                  <p:cNvSpPr/>
                  <p:nvPr/>
                </p:nvSpPr>
                <p:spPr>
                  <a:xfrm>
                    <a:off x="2280359"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58" name="Rectangle 57"/>
                  <p:cNvSpPr/>
                  <p:nvPr/>
                </p:nvSpPr>
                <p:spPr>
                  <a:xfrm>
                    <a:off x="2657764"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60" name="Rectangle 59"/>
                  <p:cNvSpPr/>
                  <p:nvPr/>
                </p:nvSpPr>
                <p:spPr>
                  <a:xfrm>
                    <a:off x="3025926"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61" name="Rectangle 25"/>
                  <p:cNvSpPr/>
                  <p:nvPr/>
                </p:nvSpPr>
                <p:spPr>
                  <a:xfrm>
                    <a:off x="3404600"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62" name="Rectangle 61"/>
                  <p:cNvSpPr/>
                  <p:nvPr/>
                </p:nvSpPr>
                <p:spPr>
                  <a:xfrm>
                    <a:off x="3783273"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63" name="Rectangle 62"/>
                  <p:cNvSpPr/>
                  <p:nvPr/>
                </p:nvSpPr>
                <p:spPr>
                  <a:xfrm>
                    <a:off x="4187135"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64" name="Rectangle 63"/>
                  <p:cNvSpPr/>
                  <p:nvPr/>
                </p:nvSpPr>
                <p:spPr>
                  <a:xfrm>
                    <a:off x="4565809"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65" name="Rectangle 64"/>
                  <p:cNvSpPr/>
                  <p:nvPr/>
                </p:nvSpPr>
                <p:spPr>
                  <a:xfrm>
                    <a:off x="4944482" y="1652369"/>
                    <a:ext cx="279245" cy="11513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grpSp>
            <p:sp>
              <p:nvSpPr>
                <p:cNvPr id="35" name="TextBox 34"/>
                <p:cNvSpPr txBox="1"/>
                <p:nvPr/>
              </p:nvSpPr>
              <p:spPr>
                <a:xfrm>
                  <a:off x="371788" y="1709332"/>
                  <a:ext cx="4874377" cy="807369"/>
                </a:xfrm>
                <a:prstGeom prst="rect">
                  <a:avLst/>
                </a:prstGeom>
                <a:noFill/>
              </p:spPr>
              <p:txBody>
                <a:bodyPr wrap="square" lIns="95344" tIns="47672" rIns="95344" bIns="47672" rtlCol="0">
                  <a:spAutoFit/>
                </a:bodyPr>
                <a:lstStyle/>
                <a:p>
                  <a:pPr algn="ctr" defTabSz="914400" fontAlgn="auto">
                    <a:spcBef>
                      <a:spcPts val="0"/>
                    </a:spcBef>
                    <a:spcAft>
                      <a:spcPts val="0"/>
                    </a:spcAft>
                  </a:pPr>
                  <a:r>
                    <a:rPr lang="en-US" sz="4600" b="1" dirty="0">
                      <a:solidFill>
                        <a:srgbClr val="FFFFFF"/>
                      </a:solidFill>
                      <a:latin typeface="Calibri"/>
                      <a:ea typeface="+mn-ea"/>
                    </a:rPr>
                    <a:t>paper process</a:t>
                  </a:r>
                </a:p>
              </p:txBody>
            </p:sp>
            <p:sp>
              <p:nvSpPr>
                <p:cNvPr id="36" name="Rectangle 35"/>
                <p:cNvSpPr/>
                <p:nvPr/>
              </p:nvSpPr>
              <p:spPr>
                <a:xfrm>
                  <a:off x="365760" y="2729012"/>
                  <a:ext cx="1034543" cy="1148067"/>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37" name="Rectangle 36"/>
                <p:cNvSpPr/>
                <p:nvPr/>
              </p:nvSpPr>
              <p:spPr>
                <a:xfrm>
                  <a:off x="1500788" y="2729012"/>
                  <a:ext cx="1413862" cy="1148067"/>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38" name="Rectangle 37"/>
                <p:cNvSpPr/>
                <p:nvPr/>
              </p:nvSpPr>
              <p:spPr>
                <a:xfrm>
                  <a:off x="3009696" y="2729012"/>
                  <a:ext cx="663144" cy="1148067"/>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39" name="Rectangle 38"/>
                <p:cNvSpPr/>
                <p:nvPr/>
              </p:nvSpPr>
              <p:spPr>
                <a:xfrm>
                  <a:off x="3771350" y="2729012"/>
                  <a:ext cx="280833" cy="1148067"/>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40" name="Rectangle 39"/>
                <p:cNvSpPr/>
                <p:nvPr/>
              </p:nvSpPr>
              <p:spPr>
                <a:xfrm>
                  <a:off x="4177509" y="2729012"/>
                  <a:ext cx="665001" cy="1148067"/>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41" name="Rectangle 40"/>
                <p:cNvSpPr/>
                <p:nvPr/>
              </p:nvSpPr>
              <p:spPr>
                <a:xfrm>
                  <a:off x="4939164" y="2729012"/>
                  <a:ext cx="280833" cy="1148067"/>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5344" tIns="47672" rIns="95344" bIns="47672" rtlCol="0" anchor="ctr"/>
                <a:lstStyle/>
                <a:p>
                  <a:pPr algn="ctr" defTabSz="914400" fontAlgn="auto">
                    <a:spcBef>
                      <a:spcPts val="0"/>
                    </a:spcBef>
                    <a:spcAft>
                      <a:spcPts val="0"/>
                    </a:spcAft>
                  </a:pPr>
                  <a:endParaRPr lang="en-US" sz="1300" dirty="0">
                    <a:solidFill>
                      <a:srgbClr val="FFFFFF"/>
                    </a:solidFill>
                  </a:endParaRPr>
                </a:p>
              </p:txBody>
            </p:sp>
            <p:sp>
              <p:nvSpPr>
                <p:cNvPr id="42" name="TextBox 41"/>
                <p:cNvSpPr txBox="1"/>
                <p:nvPr/>
              </p:nvSpPr>
              <p:spPr>
                <a:xfrm>
                  <a:off x="295364" y="2919083"/>
                  <a:ext cx="4939163" cy="807369"/>
                </a:xfrm>
                <a:prstGeom prst="rect">
                  <a:avLst/>
                </a:prstGeom>
                <a:noFill/>
              </p:spPr>
              <p:txBody>
                <a:bodyPr wrap="square" lIns="95344" tIns="47672" rIns="95344" bIns="47672" rtlCol="0">
                  <a:spAutoFit/>
                </a:bodyPr>
                <a:lstStyle/>
                <a:p>
                  <a:pPr algn="ctr" defTabSz="914400" fontAlgn="auto">
                    <a:spcBef>
                      <a:spcPts val="0"/>
                    </a:spcBef>
                    <a:spcAft>
                      <a:spcPts val="0"/>
                    </a:spcAft>
                  </a:pPr>
                  <a:r>
                    <a:rPr lang="en-US" sz="4600" b="1" dirty="0">
                      <a:solidFill>
                        <a:srgbClr val="FFFFFF"/>
                      </a:solidFill>
                      <a:latin typeface="Calibri"/>
                      <a:ea typeface="+mn-ea"/>
                    </a:rPr>
                    <a:t>electronic process</a:t>
                  </a:r>
                </a:p>
              </p:txBody>
            </p:sp>
            <p:grpSp>
              <p:nvGrpSpPr>
                <p:cNvPr id="8" name="Group 38"/>
                <p:cNvGrpSpPr/>
                <p:nvPr/>
              </p:nvGrpSpPr>
              <p:grpSpPr>
                <a:xfrm>
                  <a:off x="495734" y="2480048"/>
                  <a:ext cx="769546" cy="433740"/>
                  <a:chOff x="434885" y="1717559"/>
                  <a:chExt cx="559994" cy="315630"/>
                </a:xfrm>
              </p:grpSpPr>
              <p:sp>
                <p:nvSpPr>
                  <p:cNvPr id="48" name="Oval 47"/>
                  <p:cNvSpPr/>
                  <p:nvPr/>
                </p:nvSpPr>
                <p:spPr bwMode="auto">
                  <a:xfrm>
                    <a:off x="576973" y="1753714"/>
                    <a:ext cx="271584" cy="271584"/>
                  </a:xfrm>
                  <a:prstGeom prst="ellipse">
                    <a:avLst/>
                  </a:prstGeom>
                  <a:solidFill>
                    <a:srgbClr val="F8F8F8"/>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rgbClr val="FFFFFF"/>
                      </a:solidFill>
                      <a:cs typeface="Arial"/>
                    </a:endParaRPr>
                  </a:p>
                </p:txBody>
              </p:sp>
              <p:sp>
                <p:nvSpPr>
                  <p:cNvPr id="49" name="TextBox 48"/>
                  <p:cNvSpPr txBox="1"/>
                  <p:nvPr/>
                </p:nvSpPr>
                <p:spPr>
                  <a:xfrm>
                    <a:off x="434885" y="1717559"/>
                    <a:ext cx="559994" cy="315630"/>
                  </a:xfrm>
                  <a:prstGeom prst="rect">
                    <a:avLst/>
                  </a:prstGeom>
                  <a:noFill/>
                </p:spPr>
                <p:txBody>
                  <a:bodyPr wrap="square" rtlCol="0">
                    <a:spAutoFit/>
                  </a:bodyPr>
                  <a:lstStyle/>
                  <a:p>
                    <a:pPr algn="ctr" defTabSz="914400" fontAlgn="auto">
                      <a:spcBef>
                        <a:spcPts val="0"/>
                      </a:spcBef>
                      <a:spcAft>
                        <a:spcPts val="0"/>
                      </a:spcAft>
                    </a:pPr>
                    <a:r>
                      <a:rPr lang="en-US" sz="2000" b="1" dirty="0">
                        <a:solidFill>
                          <a:srgbClr val="0073CF"/>
                        </a:solidFill>
                        <a:latin typeface="Calibri"/>
                        <a:ea typeface="ＭＳ Ｐゴシック" charset="0"/>
                        <a:cs typeface="ＭＳ Ｐゴシック" charset="0"/>
                      </a:rPr>
                      <a:t>vs</a:t>
                    </a:r>
                    <a:endParaRPr lang="en-US" sz="2400" b="1" dirty="0">
                      <a:solidFill>
                        <a:srgbClr val="0073CF"/>
                      </a:solidFill>
                      <a:latin typeface="Calibri"/>
                      <a:ea typeface="ＭＳ Ｐゴシック" charset="0"/>
                      <a:cs typeface="ＭＳ Ｐゴシック" charset="0"/>
                    </a:endParaRPr>
                  </a:p>
                </p:txBody>
              </p:sp>
            </p:grpSp>
            <p:sp>
              <p:nvSpPr>
                <p:cNvPr id="45" name="Right Triangle 44"/>
                <p:cNvSpPr/>
                <p:nvPr/>
              </p:nvSpPr>
              <p:spPr bwMode="auto">
                <a:xfrm flipV="1">
                  <a:off x="5071110" y="3873472"/>
                  <a:ext cx="143658" cy="136790"/>
                </a:xfrm>
                <a:prstGeom prst="rtTriangle">
                  <a:avLst/>
                </a:prstGeom>
                <a:gradFill>
                  <a:gsLst>
                    <a:gs pos="100000">
                      <a:srgbClr val="012169"/>
                    </a:gs>
                    <a:gs pos="50000">
                      <a:srgbClr val="009CDE"/>
                    </a:gs>
                    <a:gs pos="100000">
                      <a:srgbClr val="FFEB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rgbClr val="FFFFFF"/>
                    </a:solidFill>
                    <a:cs typeface="Arial"/>
                  </a:endParaRPr>
                </a:p>
              </p:txBody>
            </p:sp>
            <p:sp>
              <p:nvSpPr>
                <p:cNvPr id="46" name="Right Triangle 45"/>
                <p:cNvSpPr/>
                <p:nvPr/>
              </p:nvSpPr>
              <p:spPr bwMode="auto">
                <a:xfrm rot="10800000" flipV="1">
                  <a:off x="358140" y="1404592"/>
                  <a:ext cx="143658" cy="136790"/>
                </a:xfrm>
                <a:prstGeom prst="rtTriangle">
                  <a:avLst/>
                </a:prstGeom>
                <a:gradFill>
                  <a:gsLst>
                    <a:gs pos="100000">
                      <a:srgbClr val="012169"/>
                    </a:gs>
                    <a:gs pos="50000">
                      <a:srgbClr val="009CDE"/>
                    </a:gs>
                    <a:gs pos="100000">
                      <a:srgbClr val="FFEB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rgbClr val="FFFFFF"/>
                    </a:solidFill>
                    <a:cs typeface="Arial"/>
                  </a:endParaRPr>
                </a:p>
              </p:txBody>
            </p:sp>
          </p:grpSp>
          <p:cxnSp>
            <p:nvCxnSpPr>
              <p:cNvPr id="29" name="Straight Connector 28"/>
              <p:cNvCxnSpPr/>
              <p:nvPr/>
            </p:nvCxnSpPr>
            <p:spPr>
              <a:xfrm>
                <a:off x="1833500" y="1591082"/>
                <a:ext cx="0" cy="310896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845767" y="1602400"/>
                <a:ext cx="0" cy="310896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373703" y="1589220"/>
                <a:ext cx="0" cy="310896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6" name="TextBox 65"/>
            <p:cNvSpPr txBox="1"/>
            <p:nvPr/>
          </p:nvSpPr>
          <p:spPr>
            <a:xfrm>
              <a:off x="421481" y="2657352"/>
              <a:ext cx="2743200" cy="1846659"/>
            </a:xfrm>
            <a:prstGeom prst="rect">
              <a:avLst/>
            </a:prstGeom>
          </p:spPr>
          <p:txBody>
            <a:bodyPr wrap="square" lIns="0" tIns="0" rIns="0" bIns="0" rtlCol="0">
              <a:spAutoFit/>
            </a:bodyPr>
            <a:lstStyle/>
            <a:p>
              <a:pPr defTabSz="914400" fontAlgn="auto">
                <a:lnSpc>
                  <a:spcPts val="2400"/>
                </a:lnSpc>
                <a:spcBef>
                  <a:spcPts val="0"/>
                </a:spcBef>
                <a:spcAft>
                  <a:spcPts val="0"/>
                </a:spcAft>
              </a:pPr>
              <a:r>
                <a:rPr lang="en-US" sz="2400" dirty="0">
                  <a:solidFill>
                    <a:srgbClr val="000000"/>
                  </a:solidFill>
                  <a:latin typeface="Calibri"/>
                  <a:ea typeface="+mn-ea"/>
                </a:rPr>
                <a:t>Leading companies</a:t>
              </a:r>
            </a:p>
            <a:p>
              <a:pPr defTabSz="914400" fontAlgn="auto">
                <a:lnSpc>
                  <a:spcPts val="2400"/>
                </a:lnSpc>
                <a:spcBef>
                  <a:spcPts val="0"/>
                </a:spcBef>
                <a:spcAft>
                  <a:spcPts val="0"/>
                </a:spcAft>
              </a:pPr>
              <a:r>
                <a:rPr lang="en-US" sz="2400" dirty="0">
                  <a:solidFill>
                    <a:srgbClr val="000000"/>
                  </a:solidFill>
                  <a:latin typeface="Calibri"/>
                  <a:ea typeface="+mn-ea"/>
                </a:rPr>
                <a:t>are taking advantage of the </a:t>
              </a:r>
              <a:r>
                <a:rPr lang="en-US" sz="2400" b="1" dirty="0">
                  <a:solidFill>
                    <a:srgbClr val="0052C2"/>
                  </a:solidFill>
                  <a:latin typeface="Calibri"/>
                  <a:ea typeface="+mn-ea"/>
                </a:rPr>
                <a:t>up to 75% cost savings </a:t>
              </a:r>
              <a:r>
                <a:rPr lang="en-US" sz="2400" dirty="0">
                  <a:solidFill>
                    <a:srgbClr val="000000"/>
                  </a:solidFill>
                  <a:latin typeface="Calibri"/>
                  <a:ea typeface="+mn-ea"/>
                </a:rPr>
                <a:t>by going from paper checks to electronic payments</a:t>
              </a:r>
            </a:p>
          </p:txBody>
        </p:sp>
      </p:grpSp>
      <p:grpSp>
        <p:nvGrpSpPr>
          <p:cNvPr id="9" name="Group 24"/>
          <p:cNvGrpSpPr/>
          <p:nvPr/>
        </p:nvGrpSpPr>
        <p:grpSpPr>
          <a:xfrm>
            <a:off x="6110114" y="4421559"/>
            <a:ext cx="3734978" cy="1386657"/>
            <a:chOff x="421057" y="3046820"/>
            <a:chExt cx="3578735" cy="1360407"/>
          </a:xfrm>
        </p:grpSpPr>
        <p:sp>
          <p:nvSpPr>
            <p:cNvPr id="69" name="TextBox 68"/>
            <p:cNvSpPr txBox="1"/>
            <p:nvPr/>
          </p:nvSpPr>
          <p:spPr>
            <a:xfrm>
              <a:off x="2811469" y="3046820"/>
              <a:ext cx="1168567" cy="755512"/>
            </a:xfrm>
            <a:prstGeom prst="rect">
              <a:avLst/>
            </a:prstGeom>
            <a:noFill/>
          </p:spPr>
          <p:txBody>
            <a:bodyPr wrap="square" rtlCol="0">
              <a:spAutoFit/>
            </a:bodyPr>
            <a:lstStyle/>
            <a:p>
              <a:pPr algn="r" defTabSz="930987" fontAlgn="auto">
                <a:spcBef>
                  <a:spcPts val="0"/>
                </a:spcBef>
                <a:spcAft>
                  <a:spcPts val="0"/>
                </a:spcAft>
              </a:pPr>
              <a:r>
                <a:rPr lang="en-US" sz="4400" b="1" dirty="0">
                  <a:solidFill>
                    <a:srgbClr val="0073CF"/>
                  </a:solidFill>
                  <a:latin typeface="Calibri"/>
                </a:rPr>
                <a:t>84%</a:t>
              </a:r>
            </a:p>
          </p:txBody>
        </p:sp>
        <p:sp>
          <p:nvSpPr>
            <p:cNvPr id="70" name="TextBox 69"/>
            <p:cNvSpPr txBox="1"/>
            <p:nvPr/>
          </p:nvSpPr>
          <p:spPr>
            <a:xfrm>
              <a:off x="421057" y="3690096"/>
              <a:ext cx="3578735" cy="717131"/>
            </a:xfrm>
            <a:prstGeom prst="rect">
              <a:avLst/>
            </a:prstGeom>
            <a:noFill/>
          </p:spPr>
          <p:txBody>
            <a:bodyPr wrap="square" lIns="0" tIns="0" rIns="0" bIns="0" rtlCol="0">
              <a:spAutoFit/>
            </a:bodyPr>
            <a:lstStyle/>
            <a:p>
              <a:pPr algn="r" defTabSz="931173">
                <a:lnSpc>
                  <a:spcPts val="1900"/>
                </a:lnSpc>
              </a:pPr>
              <a:r>
                <a:rPr lang="en-US" dirty="0">
                  <a:solidFill>
                    <a:srgbClr val="012169"/>
                  </a:solidFill>
                </a:rPr>
                <a:t>of respondents cited reducing overall processing costs was the top factor for driving a focus on electronic payments</a:t>
              </a:r>
              <a:r>
                <a:rPr lang="en-US" baseline="30000" dirty="0">
                  <a:solidFill>
                    <a:srgbClr val="012169"/>
                  </a:solidFill>
                </a:rPr>
                <a:t>2</a:t>
              </a:r>
            </a:p>
          </p:txBody>
        </p:sp>
      </p:grpSp>
      <p:pic>
        <p:nvPicPr>
          <p:cNvPr id="72" name="Picture 30"/>
          <p:cNvPicPr>
            <a:picLocks noChangeAspect="1" noChangeArrowheads="1"/>
          </p:cNvPicPr>
          <p:nvPr/>
        </p:nvPicPr>
        <p:blipFill>
          <a:blip r:embed="rId3" cstate="print"/>
          <a:srcRect/>
          <a:stretch>
            <a:fillRect/>
          </a:stretch>
        </p:blipFill>
        <p:spPr bwMode="auto">
          <a:xfrm>
            <a:off x="4885978" y="4997623"/>
            <a:ext cx="822960" cy="1177964"/>
          </a:xfrm>
          <a:prstGeom prst="rect">
            <a:avLst/>
          </a:prstGeom>
          <a:noFill/>
          <a:ln w="9525">
            <a:noFill/>
            <a:miter lim="800000"/>
            <a:headEnd/>
            <a:tailEnd/>
          </a:ln>
        </p:spPr>
      </p:pic>
      <p:sp>
        <p:nvSpPr>
          <p:cNvPr id="59" name="TextBox 58"/>
          <p:cNvSpPr txBox="1"/>
          <p:nvPr/>
        </p:nvSpPr>
        <p:spPr>
          <a:xfrm>
            <a:off x="3733850" y="317103"/>
            <a:ext cx="65" cy="276999"/>
          </a:xfrm>
          <a:prstGeom prst="rect">
            <a:avLst/>
          </a:prstGeom>
        </p:spPr>
        <p:txBody>
          <a:bodyPr wrap="none" lIns="0" tIns="0" rIns="0" bIns="0" rtlCol="0">
            <a:spAutoFit/>
          </a:bodyPr>
          <a:lstStyle/>
          <a:p>
            <a:endParaRPr lang="en-US" dirty="0">
              <a:solidFill>
                <a:srgbClr val="FF0000"/>
              </a:solidFill>
            </a:endParaRPr>
          </a:p>
        </p:txBody>
      </p:sp>
      <p:sp>
        <p:nvSpPr>
          <p:cNvPr id="67" name="TextBox 66"/>
          <p:cNvSpPr txBox="1"/>
          <p:nvPr/>
        </p:nvSpPr>
        <p:spPr>
          <a:xfrm>
            <a:off x="349474" y="4261281"/>
            <a:ext cx="6048672" cy="642292"/>
          </a:xfrm>
          <a:prstGeom prst="rect">
            <a:avLst/>
          </a:prstGeom>
        </p:spPr>
        <p:txBody>
          <a:bodyPr wrap="square" lIns="0" tIns="0" rIns="0" bIns="0" rtlCol="0">
            <a:spAutoFit/>
          </a:bodyPr>
          <a:lstStyle/>
          <a:p>
            <a:pPr>
              <a:lnSpc>
                <a:spcPts val="2500"/>
              </a:lnSpc>
            </a:pPr>
            <a:r>
              <a:rPr lang="en-US" sz="2400" b="1" dirty="0">
                <a:solidFill>
                  <a:srgbClr val="857363"/>
                </a:solidFill>
              </a:rPr>
              <a:t>Paper to electronic (P2E) consumer payments mean more “green” to your bottom line</a:t>
            </a:r>
          </a:p>
        </p:txBody>
      </p:sp>
      <p:sp>
        <p:nvSpPr>
          <p:cNvPr id="68" name="Rectangle 67"/>
          <p:cNvSpPr/>
          <p:nvPr/>
        </p:nvSpPr>
        <p:spPr>
          <a:xfrm>
            <a:off x="277466" y="5125377"/>
            <a:ext cx="4608512" cy="1600438"/>
          </a:xfrm>
          <a:prstGeom prst="rect">
            <a:avLst/>
          </a:prstGeom>
        </p:spPr>
        <p:txBody>
          <a:bodyPr wrap="square">
            <a:spAutoFit/>
          </a:bodyPr>
          <a:lstStyle/>
          <a:p>
            <a:r>
              <a:rPr lang="en-US" sz="1400" dirty="0">
                <a:solidFill>
                  <a:srgbClr val="012169"/>
                </a:solidFill>
              </a:rPr>
              <a:t>Because trees remove carbon dioxide from the earth’s atmosphere, cutting them down to produce checks actually speeds up climate change (a tree can only produce, on average, 17 reams of paper and takes about 100 years to grow</a:t>
            </a:r>
            <a:r>
              <a:rPr lang="en-US" sz="1400" baseline="30000" dirty="0">
                <a:solidFill>
                  <a:srgbClr val="012169"/>
                </a:solidFill>
              </a:rPr>
              <a:t>1</a:t>
            </a:r>
            <a:r>
              <a:rPr lang="en-US" sz="1400" dirty="0">
                <a:solidFill>
                  <a:srgbClr val="012169"/>
                </a:solidFill>
              </a:rPr>
              <a:t>). The benefits of going paperless are enormous.</a:t>
            </a:r>
            <a:br>
              <a:rPr lang="en-US" sz="1400" dirty="0">
                <a:solidFill>
                  <a:srgbClr val="012169"/>
                </a:solidFill>
              </a:rPr>
            </a:br>
            <a:r>
              <a:rPr lang="en-US" sz="1400" dirty="0">
                <a:solidFill>
                  <a:srgbClr val="012169"/>
                </a:solidFill>
              </a:rPr>
              <a:t>Going electronic for payments means fewer file cabinets in the landfill, fewer printer cartridges and less ink and toner.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tx1"/>
                </a:solidFill>
              </a:rPr>
              <a:t>Electronic payments help with fraud prevention</a:t>
            </a:r>
          </a:p>
        </p:txBody>
      </p:sp>
      <p:sp>
        <p:nvSpPr>
          <p:cNvPr id="3" name="Text Placeholder 2"/>
          <p:cNvSpPr>
            <a:spLocks noGrp="1"/>
          </p:cNvSpPr>
          <p:nvPr>
            <p:ph type="body" sz="quarter" idx="4294967295"/>
          </p:nvPr>
        </p:nvSpPr>
        <p:spPr>
          <a:xfrm>
            <a:off x="0" y="720725"/>
            <a:ext cx="7542213" cy="287338"/>
          </a:xfrm>
          <a:prstGeom prst="rect">
            <a:avLst/>
          </a:prstGeom>
        </p:spPr>
        <p:txBody>
          <a:bodyPr/>
          <a:lstStyle/>
          <a:p>
            <a:r>
              <a:rPr lang="en-US" dirty="0"/>
              <a:t> </a:t>
            </a:r>
          </a:p>
        </p:txBody>
      </p:sp>
      <p:grpSp>
        <p:nvGrpSpPr>
          <p:cNvPr id="4" name="Group 24"/>
          <p:cNvGrpSpPr/>
          <p:nvPr/>
        </p:nvGrpSpPr>
        <p:grpSpPr>
          <a:xfrm>
            <a:off x="5966098" y="1029565"/>
            <a:ext cx="3734978" cy="1143003"/>
            <a:chOff x="421057" y="3046820"/>
            <a:chExt cx="3578735" cy="1121366"/>
          </a:xfrm>
        </p:grpSpPr>
        <p:sp>
          <p:nvSpPr>
            <p:cNvPr id="21" name="TextBox 20"/>
            <p:cNvSpPr txBox="1"/>
            <p:nvPr/>
          </p:nvSpPr>
          <p:spPr>
            <a:xfrm>
              <a:off x="2811469" y="3046820"/>
              <a:ext cx="1168567" cy="755512"/>
            </a:xfrm>
            <a:prstGeom prst="rect">
              <a:avLst/>
            </a:prstGeom>
            <a:noFill/>
          </p:spPr>
          <p:txBody>
            <a:bodyPr wrap="square" rtlCol="0">
              <a:spAutoFit/>
            </a:bodyPr>
            <a:lstStyle/>
            <a:p>
              <a:pPr algn="r" defTabSz="930987" fontAlgn="auto">
                <a:spcBef>
                  <a:spcPts val="0"/>
                </a:spcBef>
                <a:spcAft>
                  <a:spcPts val="0"/>
                </a:spcAft>
              </a:pPr>
              <a:r>
                <a:rPr lang="en-US" sz="4400" b="1" dirty="0">
                  <a:solidFill>
                    <a:srgbClr val="0073CF"/>
                  </a:solidFill>
                  <a:latin typeface="Calibri"/>
                </a:rPr>
                <a:t>60%</a:t>
              </a:r>
            </a:p>
          </p:txBody>
        </p:sp>
        <p:sp>
          <p:nvSpPr>
            <p:cNvPr id="22" name="TextBox 21"/>
            <p:cNvSpPr txBox="1"/>
            <p:nvPr/>
          </p:nvSpPr>
          <p:spPr>
            <a:xfrm>
              <a:off x="421057" y="3690098"/>
              <a:ext cx="3578735" cy="478088"/>
            </a:xfrm>
            <a:prstGeom prst="rect">
              <a:avLst/>
            </a:prstGeom>
            <a:noFill/>
          </p:spPr>
          <p:txBody>
            <a:bodyPr wrap="square" lIns="0" tIns="0" rIns="0" bIns="0" rtlCol="0">
              <a:spAutoFit/>
            </a:bodyPr>
            <a:lstStyle/>
            <a:p>
              <a:pPr algn="r" defTabSz="931173" fontAlgn="auto">
                <a:lnSpc>
                  <a:spcPts val="1900"/>
                </a:lnSpc>
                <a:spcBef>
                  <a:spcPts val="0"/>
                </a:spcBef>
                <a:spcAft>
                  <a:spcPts val="0"/>
                </a:spcAft>
              </a:pPr>
              <a:r>
                <a:rPr lang="en-US" sz="1800" dirty="0">
                  <a:solidFill>
                    <a:srgbClr val="012169"/>
                  </a:solidFill>
                  <a:latin typeface="Calibri"/>
                  <a:ea typeface="+mn-ea"/>
                </a:rPr>
                <a:t>of companies surveyed experience attempted or actual payments fraud</a:t>
              </a:r>
              <a:r>
                <a:rPr lang="en-US" sz="1800" baseline="30000" dirty="0">
                  <a:solidFill>
                    <a:srgbClr val="012169"/>
                  </a:solidFill>
                  <a:latin typeface="Calibri"/>
                  <a:ea typeface="+mn-ea"/>
                </a:rPr>
                <a:t>1</a:t>
              </a:r>
            </a:p>
          </p:txBody>
        </p:sp>
      </p:grpSp>
      <p:sp>
        <p:nvSpPr>
          <p:cNvPr id="27" name="Text Box 91"/>
          <p:cNvSpPr txBox="1">
            <a:spLocks noChangeArrowheads="1"/>
          </p:cNvSpPr>
          <p:nvPr/>
        </p:nvSpPr>
        <p:spPr bwMode="auto">
          <a:xfrm>
            <a:off x="5029994" y="7157864"/>
            <a:ext cx="4753347" cy="216023"/>
          </a:xfrm>
          <a:prstGeom prst="rect">
            <a:avLst/>
          </a:prstGeom>
          <a:noFill/>
          <a:ln w="28575">
            <a:noFill/>
            <a:miter lim="800000"/>
            <a:headEnd/>
            <a:tailEnd/>
          </a:ln>
        </p:spPr>
        <p:txBody>
          <a:bodyPr lIns="0" tIns="0" rIns="0" bIns="0" anchor="ctr"/>
          <a:lstStyle/>
          <a:p>
            <a:pPr marL="117475" indent="-117475" defTabSz="914400" fontAlgn="auto">
              <a:spcBef>
                <a:spcPts val="0"/>
              </a:spcBef>
              <a:spcAft>
                <a:spcPts val="0"/>
              </a:spcAft>
              <a:buAutoNum type="arabicPeriod"/>
            </a:pPr>
            <a:r>
              <a:rPr lang="en-US" sz="800" dirty="0">
                <a:solidFill>
                  <a:srgbClr val="000000"/>
                </a:solidFill>
                <a:latin typeface="Calibri"/>
                <a:ea typeface="+mn-ea"/>
                <a:cs typeface="Arial" charset="0"/>
              </a:rPr>
              <a:t>2014 AFP Payments Fraud and Control Survey</a:t>
            </a:r>
          </a:p>
          <a:p>
            <a:pPr marL="117475" indent="-117475">
              <a:buAutoNum type="arabicPeriod"/>
            </a:pPr>
            <a:r>
              <a:rPr lang="en-US" sz="800" dirty="0"/>
              <a:t>KOFAX White Paper • Verify Checks in Real-Time: Meet Customer Expectations While Reducing Fraud, 1/2015</a:t>
            </a:r>
            <a:endParaRPr lang="en-US" sz="800" dirty="0">
              <a:solidFill>
                <a:srgbClr val="000000"/>
              </a:solidFill>
              <a:latin typeface="Calibri"/>
              <a:ea typeface="+mn-ea"/>
              <a:cs typeface="Arial" charset="0"/>
            </a:endParaRPr>
          </a:p>
        </p:txBody>
      </p:sp>
      <p:grpSp>
        <p:nvGrpSpPr>
          <p:cNvPr id="5" name="Group 24"/>
          <p:cNvGrpSpPr/>
          <p:nvPr/>
        </p:nvGrpSpPr>
        <p:grpSpPr>
          <a:xfrm>
            <a:off x="5750074" y="2117303"/>
            <a:ext cx="3951945" cy="1134433"/>
            <a:chOff x="193410" y="3046819"/>
            <a:chExt cx="3786626" cy="1112958"/>
          </a:xfrm>
        </p:grpSpPr>
        <p:sp>
          <p:nvSpPr>
            <p:cNvPr id="29" name="TextBox 28"/>
            <p:cNvSpPr txBox="1"/>
            <p:nvPr/>
          </p:nvSpPr>
          <p:spPr>
            <a:xfrm>
              <a:off x="2811469" y="3046819"/>
              <a:ext cx="1168567" cy="754876"/>
            </a:xfrm>
            <a:prstGeom prst="rect">
              <a:avLst/>
            </a:prstGeom>
            <a:noFill/>
          </p:spPr>
          <p:txBody>
            <a:bodyPr wrap="square" rtlCol="0">
              <a:spAutoFit/>
            </a:bodyPr>
            <a:lstStyle/>
            <a:p>
              <a:pPr algn="r" defTabSz="930987" fontAlgn="auto">
                <a:spcBef>
                  <a:spcPts val="0"/>
                </a:spcBef>
                <a:spcAft>
                  <a:spcPts val="0"/>
                </a:spcAft>
              </a:pPr>
              <a:r>
                <a:rPr lang="en-US" sz="4400" b="1" dirty="0">
                  <a:solidFill>
                    <a:srgbClr val="0073CF"/>
                  </a:solidFill>
                  <a:latin typeface="Calibri"/>
                </a:rPr>
                <a:t>82%</a:t>
              </a:r>
            </a:p>
          </p:txBody>
        </p:sp>
        <p:sp>
          <p:nvSpPr>
            <p:cNvPr id="30" name="TextBox 29"/>
            <p:cNvSpPr txBox="1"/>
            <p:nvPr/>
          </p:nvSpPr>
          <p:spPr>
            <a:xfrm>
              <a:off x="193410" y="3681689"/>
              <a:ext cx="3785755" cy="478088"/>
            </a:xfrm>
            <a:prstGeom prst="rect">
              <a:avLst/>
            </a:prstGeom>
            <a:noFill/>
          </p:spPr>
          <p:txBody>
            <a:bodyPr wrap="square" lIns="0" tIns="0" rIns="0" bIns="0" rtlCol="0">
              <a:spAutoFit/>
            </a:bodyPr>
            <a:lstStyle/>
            <a:p>
              <a:pPr algn="r" defTabSz="931173" fontAlgn="auto">
                <a:lnSpc>
                  <a:spcPts val="1900"/>
                </a:lnSpc>
                <a:spcBef>
                  <a:spcPts val="0"/>
                </a:spcBef>
                <a:spcAft>
                  <a:spcPts val="0"/>
                </a:spcAft>
              </a:pPr>
              <a:r>
                <a:rPr lang="en-US" sz="1800" dirty="0">
                  <a:solidFill>
                    <a:srgbClr val="012169"/>
                  </a:solidFill>
                  <a:latin typeface="Calibri"/>
                  <a:ea typeface="+mn-ea"/>
                </a:rPr>
                <a:t>reported checks were the primary target for fraud attacks at their companies</a:t>
              </a:r>
              <a:r>
                <a:rPr lang="en-US" sz="1800" baseline="30000" dirty="0">
                  <a:solidFill>
                    <a:srgbClr val="012169"/>
                  </a:solidFill>
                  <a:latin typeface="Calibri"/>
                  <a:ea typeface="+mn-ea"/>
                </a:rPr>
                <a:t>1</a:t>
              </a:r>
              <a:r>
                <a:rPr lang="en-US" sz="1800" dirty="0">
                  <a:solidFill>
                    <a:srgbClr val="012169"/>
                  </a:solidFill>
                  <a:latin typeface="Calibri"/>
                  <a:ea typeface="+mn-ea"/>
                </a:rPr>
                <a:t> </a:t>
              </a:r>
            </a:p>
          </p:txBody>
        </p:sp>
      </p:grpSp>
      <p:grpSp>
        <p:nvGrpSpPr>
          <p:cNvPr id="6" name="Group 43"/>
          <p:cNvGrpSpPr/>
          <p:nvPr/>
        </p:nvGrpSpPr>
        <p:grpSpPr>
          <a:xfrm>
            <a:off x="205458" y="1109191"/>
            <a:ext cx="5257413" cy="1881942"/>
            <a:chOff x="205491" y="1604495"/>
            <a:chExt cx="5257413" cy="1881942"/>
          </a:xfrm>
        </p:grpSpPr>
        <p:sp>
          <p:nvSpPr>
            <p:cNvPr id="24" name="Rectangle 23"/>
            <p:cNvSpPr/>
            <p:nvPr/>
          </p:nvSpPr>
          <p:spPr>
            <a:xfrm>
              <a:off x="493568" y="1685965"/>
              <a:ext cx="4969336" cy="1790411"/>
            </a:xfrm>
            <a:prstGeom prst="rect">
              <a:avLst/>
            </a:prstGeom>
            <a:noFill/>
          </p:spPr>
          <p:txBody>
            <a:bodyPr wrap="square" lIns="94157" tIns="47078" rIns="94157" bIns="47078">
              <a:spAutoFit/>
            </a:bodyPr>
            <a:lstStyle/>
            <a:p>
              <a:pPr marL="0" lvl="1" indent="0" defTabSz="1006428" fontAlgn="auto">
                <a:lnSpc>
                  <a:spcPts val="3300"/>
                </a:lnSpc>
                <a:spcBef>
                  <a:spcPts val="206"/>
                </a:spcBef>
                <a:spcAft>
                  <a:spcPts val="206"/>
                </a:spcAft>
                <a:buSzPct val="75000"/>
                <a:defRPr/>
              </a:pPr>
              <a:r>
                <a:rPr lang="en-US" sz="3200" b="1" dirty="0">
                  <a:solidFill>
                    <a:srgbClr val="A39382"/>
                  </a:solidFill>
                  <a:latin typeface="Calibri"/>
                  <a:ea typeface="+mn-ea"/>
                </a:rPr>
                <a:t>Companies are moving away from manual, paper-based payments to help deter fraudulent activity.  </a:t>
              </a:r>
              <a:r>
                <a:rPr lang="en-US" sz="3200" baseline="30000" dirty="0">
                  <a:solidFill>
                    <a:srgbClr val="A39382"/>
                  </a:solidFill>
                  <a:latin typeface="Calibri"/>
                  <a:ea typeface="+mn-ea"/>
                </a:rPr>
                <a:t>1</a:t>
              </a:r>
            </a:p>
          </p:txBody>
        </p:sp>
        <p:sp>
          <p:nvSpPr>
            <p:cNvPr id="32" name="Rectangle 31"/>
            <p:cNvSpPr/>
            <p:nvPr/>
          </p:nvSpPr>
          <p:spPr>
            <a:xfrm>
              <a:off x="205491" y="1604495"/>
              <a:ext cx="482783" cy="652939"/>
            </a:xfrm>
            <a:prstGeom prst="rect">
              <a:avLst/>
            </a:prstGeom>
          </p:spPr>
          <p:txBody>
            <a:bodyPr wrap="square" lIns="97733" tIns="48866" rIns="97733" bIns="48866">
              <a:spAutoFit/>
            </a:bodyPr>
            <a:lstStyle/>
            <a:p>
              <a:pPr defTabSz="914400"/>
              <a:r>
                <a:rPr lang="en-GB" sz="3600" dirty="0">
                  <a:solidFill>
                    <a:srgbClr val="D1C9C0"/>
                  </a:solidFill>
                  <a:latin typeface="Stencil" pitchFamily="82" charset="0"/>
                  <a:ea typeface="+mn-ea"/>
                  <a:cs typeface="Calibri" pitchFamily="34" charset="0"/>
                </a:rPr>
                <a:t>“</a:t>
              </a:r>
            </a:p>
          </p:txBody>
        </p:sp>
        <p:sp>
          <p:nvSpPr>
            <p:cNvPr id="33" name="Rectangle 32"/>
            <p:cNvSpPr/>
            <p:nvPr/>
          </p:nvSpPr>
          <p:spPr>
            <a:xfrm>
              <a:off x="4597946" y="2833498"/>
              <a:ext cx="460640" cy="652939"/>
            </a:xfrm>
            <a:prstGeom prst="rect">
              <a:avLst/>
            </a:prstGeom>
          </p:spPr>
          <p:txBody>
            <a:bodyPr wrap="square" lIns="97733" tIns="48866" rIns="97733" bIns="48866">
              <a:spAutoFit/>
            </a:bodyPr>
            <a:lstStyle/>
            <a:p>
              <a:pPr defTabSz="914400"/>
              <a:r>
                <a:rPr lang="en-GB" sz="3600" dirty="0">
                  <a:solidFill>
                    <a:srgbClr val="D1C9C0"/>
                  </a:solidFill>
                  <a:latin typeface="Stencil" pitchFamily="82" charset="0"/>
                  <a:ea typeface="+mn-ea"/>
                  <a:cs typeface="Calibri" pitchFamily="34" charset="0"/>
                </a:rPr>
                <a:t>”</a:t>
              </a:r>
            </a:p>
          </p:txBody>
        </p:sp>
      </p:grpSp>
      <p:grpSp>
        <p:nvGrpSpPr>
          <p:cNvPr id="7" name="Group 33"/>
          <p:cNvGrpSpPr/>
          <p:nvPr/>
        </p:nvGrpSpPr>
        <p:grpSpPr>
          <a:xfrm>
            <a:off x="853530" y="5861721"/>
            <a:ext cx="8529884" cy="1059904"/>
            <a:chOff x="2600887" y="5234618"/>
            <a:chExt cx="6749587" cy="1329395"/>
          </a:xfrm>
        </p:grpSpPr>
        <p:sp>
          <p:nvSpPr>
            <p:cNvPr id="23" name="TextBox 22"/>
            <p:cNvSpPr txBox="1"/>
            <p:nvPr/>
          </p:nvSpPr>
          <p:spPr>
            <a:xfrm>
              <a:off x="2869753" y="5357663"/>
              <a:ext cx="6480721" cy="1206350"/>
            </a:xfrm>
            <a:prstGeom prst="rect">
              <a:avLst/>
            </a:prstGeom>
          </p:spPr>
          <p:txBody>
            <a:bodyPr wrap="square" lIns="0" tIns="0" rIns="0" bIns="0" rtlCol="0">
              <a:spAutoFit/>
            </a:bodyPr>
            <a:lstStyle/>
            <a:p>
              <a:pPr>
                <a:lnSpc>
                  <a:spcPts val="2500"/>
                </a:lnSpc>
              </a:pPr>
              <a:r>
                <a:rPr lang="en-US" sz="2400" b="1" dirty="0">
                  <a:solidFill>
                    <a:srgbClr val="A39382"/>
                  </a:solidFill>
                </a:rPr>
                <a:t>As the EMV is adopted in the United States, and credit cards become a less attractive payment method to attack, fraudsters will follow the path of least resistance: checks.    </a:t>
              </a:r>
              <a:r>
                <a:rPr lang="en-US" sz="2400" baseline="30000" dirty="0">
                  <a:solidFill>
                    <a:srgbClr val="A39382"/>
                  </a:solidFill>
                </a:rPr>
                <a:t>2</a:t>
              </a:r>
            </a:p>
          </p:txBody>
        </p:sp>
        <p:sp>
          <p:nvSpPr>
            <p:cNvPr id="26" name="Rectangle 25"/>
            <p:cNvSpPr/>
            <p:nvPr/>
          </p:nvSpPr>
          <p:spPr>
            <a:xfrm>
              <a:off x="2600887" y="5234618"/>
              <a:ext cx="360040" cy="529574"/>
            </a:xfrm>
            <a:prstGeom prst="rect">
              <a:avLst/>
            </a:prstGeom>
          </p:spPr>
          <p:txBody>
            <a:bodyPr wrap="square" lIns="97733" tIns="48866" rIns="97733" bIns="48866">
              <a:spAutoFit/>
            </a:bodyPr>
            <a:lstStyle/>
            <a:p>
              <a:pPr defTabSz="914400"/>
              <a:r>
                <a:rPr lang="en-GB" sz="2800" dirty="0">
                  <a:solidFill>
                    <a:srgbClr val="D1C9C0"/>
                  </a:solidFill>
                  <a:latin typeface="Stencil" pitchFamily="82" charset="0"/>
                  <a:ea typeface="+mn-ea"/>
                  <a:cs typeface="Calibri" pitchFamily="34" charset="0"/>
                </a:rPr>
                <a:t>“</a:t>
              </a:r>
            </a:p>
          </p:txBody>
        </p:sp>
        <p:sp>
          <p:nvSpPr>
            <p:cNvPr id="28" name="Rectangle 27"/>
            <p:cNvSpPr/>
            <p:nvPr/>
          </p:nvSpPr>
          <p:spPr>
            <a:xfrm>
              <a:off x="7444102" y="5957152"/>
              <a:ext cx="460640" cy="529574"/>
            </a:xfrm>
            <a:prstGeom prst="rect">
              <a:avLst/>
            </a:prstGeom>
          </p:spPr>
          <p:txBody>
            <a:bodyPr wrap="square" lIns="97733" tIns="48866" rIns="97733" bIns="48866">
              <a:spAutoFit/>
            </a:bodyPr>
            <a:lstStyle/>
            <a:p>
              <a:pPr defTabSz="914400"/>
              <a:r>
                <a:rPr lang="en-GB" sz="2800" dirty="0">
                  <a:solidFill>
                    <a:srgbClr val="D1C9C0"/>
                  </a:solidFill>
                  <a:latin typeface="Stencil" pitchFamily="82" charset="0"/>
                  <a:ea typeface="+mn-ea"/>
                  <a:cs typeface="Calibri" pitchFamily="34" charset="0"/>
                </a:rPr>
                <a:t>”</a:t>
              </a:r>
            </a:p>
          </p:txBody>
        </p:sp>
      </p:grpSp>
      <p:grpSp>
        <p:nvGrpSpPr>
          <p:cNvPr id="8" name="Group 40"/>
          <p:cNvGrpSpPr/>
          <p:nvPr/>
        </p:nvGrpSpPr>
        <p:grpSpPr>
          <a:xfrm>
            <a:off x="6437600" y="3773486"/>
            <a:ext cx="3200906" cy="1800200"/>
            <a:chOff x="6488871" y="4279344"/>
            <a:chExt cx="3200906" cy="1800200"/>
          </a:xfrm>
        </p:grpSpPr>
        <p:sp>
          <p:nvSpPr>
            <p:cNvPr id="31" name="Rectangle 30"/>
            <p:cNvSpPr/>
            <p:nvPr/>
          </p:nvSpPr>
          <p:spPr bwMode="auto">
            <a:xfrm>
              <a:off x="6488871" y="4842237"/>
              <a:ext cx="3056866" cy="1237307"/>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4138" tIns="47069" rIns="94138" bIns="47069" numCol="1" rtlCol="0" anchor="t" anchorCtr="0" compatLnSpc="1">
              <a:prstTxWarp prst="textNoShape">
                <a:avLst/>
              </a:prstTxWarp>
            </a:bodyPr>
            <a:lstStyle/>
            <a:p>
              <a:pPr defTabSz="914400" fontAlgn="auto">
                <a:spcBef>
                  <a:spcPts val="0"/>
                </a:spcBef>
                <a:spcAft>
                  <a:spcPts val="0"/>
                </a:spcAft>
              </a:pPr>
              <a:endParaRPr lang="en-US" sz="1300" dirty="0">
                <a:solidFill>
                  <a:srgbClr val="006983"/>
                </a:solidFill>
                <a:latin typeface="Calibri"/>
                <a:ea typeface="+mn-ea"/>
              </a:endParaRPr>
            </a:p>
          </p:txBody>
        </p:sp>
        <p:sp>
          <p:nvSpPr>
            <p:cNvPr id="34" name="Rectangle 33"/>
            <p:cNvSpPr/>
            <p:nvPr/>
          </p:nvSpPr>
          <p:spPr>
            <a:xfrm>
              <a:off x="6565871" y="4993067"/>
              <a:ext cx="3056866" cy="1072266"/>
            </a:xfrm>
            <a:prstGeom prst="rect">
              <a:avLst/>
            </a:prstGeom>
          </p:spPr>
          <p:txBody>
            <a:bodyPr wrap="square" lIns="94157" tIns="47078" rIns="94157" bIns="47078" numCol="1">
              <a:spAutoFit/>
            </a:bodyPr>
            <a:lstStyle/>
            <a:p>
              <a:pPr marL="228692" indent="-228692" defTabSz="1006428" fontAlgn="auto">
                <a:spcBef>
                  <a:spcPts val="0"/>
                </a:spcBef>
                <a:spcAft>
                  <a:spcPts val="300"/>
                </a:spcAft>
                <a:buClr>
                  <a:srgbClr val="000000"/>
                </a:buClr>
                <a:buFont typeface="Franklin Gothic Book" pitchFamily="34" charset="0"/>
                <a:buChar char="▪"/>
                <a:defRPr/>
              </a:pPr>
              <a:r>
                <a:rPr lang="en-US" sz="1400" dirty="0">
                  <a:solidFill>
                    <a:srgbClr val="000000"/>
                  </a:solidFill>
                </a:rPr>
                <a:t>Digital disbursements</a:t>
              </a:r>
              <a:endParaRPr lang="en-US" sz="1400" dirty="0">
                <a:solidFill>
                  <a:srgbClr val="000000"/>
                </a:solidFill>
                <a:latin typeface="Calibri"/>
                <a:ea typeface="+mn-ea"/>
              </a:endParaRPr>
            </a:p>
            <a:p>
              <a:pPr marL="228692" indent="-228692" defTabSz="1006428" fontAlgn="auto">
                <a:spcBef>
                  <a:spcPts val="0"/>
                </a:spcBef>
                <a:spcAft>
                  <a:spcPts val="300"/>
                </a:spcAft>
                <a:buClr>
                  <a:srgbClr val="000000"/>
                </a:buClr>
                <a:buFont typeface="Franklin Gothic Book" pitchFamily="34" charset="0"/>
                <a:buChar char="▪"/>
                <a:defRPr/>
              </a:pPr>
              <a:r>
                <a:rPr lang="en-US" sz="1400" dirty="0">
                  <a:solidFill>
                    <a:srgbClr val="000000"/>
                  </a:solidFill>
                  <a:latin typeface="Calibri"/>
                  <a:ea typeface="+mn-ea"/>
                </a:rPr>
                <a:t>ACH positive pay solutions</a:t>
              </a:r>
            </a:p>
            <a:p>
              <a:pPr marL="228692" indent="-228692" defTabSz="1006428" fontAlgn="auto">
                <a:spcBef>
                  <a:spcPts val="0"/>
                </a:spcBef>
                <a:spcAft>
                  <a:spcPts val="300"/>
                </a:spcAft>
                <a:buClr>
                  <a:srgbClr val="000000"/>
                </a:buClr>
                <a:buFont typeface="Franklin Gothic Book" pitchFamily="34" charset="0"/>
                <a:buChar char="▪"/>
                <a:defRPr/>
              </a:pPr>
              <a:r>
                <a:rPr lang="en-US" sz="1400" dirty="0">
                  <a:solidFill>
                    <a:srgbClr val="000000"/>
                  </a:solidFill>
                  <a:latin typeface="Calibri"/>
                  <a:ea typeface="+mn-ea"/>
                </a:rPr>
                <a:t>Card solutions</a:t>
              </a:r>
            </a:p>
            <a:p>
              <a:pPr marL="228692" indent="-228692" defTabSz="1006428" fontAlgn="auto">
                <a:spcBef>
                  <a:spcPts val="0"/>
                </a:spcBef>
                <a:spcAft>
                  <a:spcPts val="300"/>
                </a:spcAft>
                <a:buClr>
                  <a:srgbClr val="000000"/>
                </a:buClr>
                <a:buFont typeface="Franklin Gothic Book" pitchFamily="34" charset="0"/>
                <a:buChar char="▪"/>
                <a:defRPr/>
              </a:pPr>
              <a:r>
                <a:rPr lang="en-US" sz="1400" dirty="0">
                  <a:solidFill>
                    <a:srgbClr val="000000"/>
                  </a:solidFill>
                </a:rPr>
                <a:t>Check outsourcing</a:t>
              </a:r>
              <a:endParaRPr lang="en-US" sz="1400" dirty="0">
                <a:solidFill>
                  <a:srgbClr val="000000"/>
                </a:solidFill>
                <a:latin typeface="Calibri"/>
                <a:ea typeface="+mn-ea"/>
              </a:endParaRPr>
            </a:p>
          </p:txBody>
        </p:sp>
        <p:sp>
          <p:nvSpPr>
            <p:cNvPr id="38" name="Right Triangle 37"/>
            <p:cNvSpPr/>
            <p:nvPr/>
          </p:nvSpPr>
          <p:spPr bwMode="auto">
            <a:xfrm flipV="1">
              <a:off x="9545737" y="4842237"/>
              <a:ext cx="144039" cy="121809"/>
            </a:xfrm>
            <a:prstGeom prst="rtTriangle">
              <a:avLst/>
            </a:prstGeom>
            <a:gradFill>
              <a:gsLst>
                <a:gs pos="100000">
                  <a:schemeClr val="tx1"/>
                </a:gs>
                <a:gs pos="58000">
                  <a:schemeClr val="tx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lIns="107322" tIns="107322" rIns="107322" bIns="107322" rtlCol="0" anchor="ctr"/>
            <a:lstStyle/>
            <a:p>
              <a:pPr algn="ctr" defTabSz="518157" fontAlgn="auto">
                <a:spcBef>
                  <a:spcPts val="0"/>
                </a:spcBef>
                <a:spcAft>
                  <a:spcPts val="0"/>
                </a:spcAft>
              </a:pPr>
              <a:endParaRPr lang="en-US" sz="1600" dirty="0">
                <a:solidFill>
                  <a:srgbClr val="FFFFFF"/>
                </a:solidFill>
                <a:cs typeface="Arial"/>
              </a:endParaRPr>
            </a:p>
          </p:txBody>
        </p:sp>
        <p:sp>
          <p:nvSpPr>
            <p:cNvPr id="39" name="Rectangle 38"/>
            <p:cNvSpPr/>
            <p:nvPr/>
          </p:nvSpPr>
          <p:spPr>
            <a:xfrm>
              <a:off x="6488871" y="4296646"/>
              <a:ext cx="3200905" cy="548871"/>
            </a:xfrm>
            <a:prstGeom prst="rect">
              <a:avLst/>
            </a:prstGeom>
            <a:solidFill>
              <a:schemeClr val="tx2"/>
            </a:solidFill>
            <a:ln w="19050">
              <a:noFill/>
              <a:miter lim="800000"/>
            </a:ln>
            <a:effectLst/>
          </p:spPr>
          <p:style>
            <a:lnRef idx="2">
              <a:schemeClr val="accent6">
                <a:shade val="50000"/>
              </a:schemeClr>
            </a:lnRef>
            <a:fillRef idx="1">
              <a:schemeClr val="accent6"/>
            </a:fillRef>
            <a:effectRef idx="0">
              <a:schemeClr val="accent6"/>
            </a:effectRef>
            <a:fontRef idx="minor">
              <a:schemeClr val="lt1"/>
            </a:fontRef>
          </p:style>
          <p:txBody>
            <a:bodyPr lIns="81156" tIns="40577" rIns="81156" bIns="40577" anchor="ctr"/>
            <a:lstStyle/>
            <a:p>
              <a:pPr algn="ctr" defTabSz="914400" fontAlgn="auto">
                <a:spcBef>
                  <a:spcPts val="0"/>
                </a:spcBef>
                <a:spcAft>
                  <a:spcPts val="0"/>
                </a:spcAft>
              </a:pPr>
              <a:r>
                <a:rPr lang="en-US" sz="1800" b="1" dirty="0">
                  <a:solidFill>
                    <a:srgbClr val="FFFFFF"/>
                  </a:solidFill>
                </a:rPr>
                <a:t>Solutions being implemented</a:t>
              </a:r>
            </a:p>
          </p:txBody>
        </p:sp>
        <p:sp>
          <p:nvSpPr>
            <p:cNvPr id="40" name="Rectangle 39"/>
            <p:cNvSpPr/>
            <p:nvPr/>
          </p:nvSpPr>
          <p:spPr>
            <a:xfrm>
              <a:off x="6488872" y="4279344"/>
              <a:ext cx="3200905" cy="45738"/>
            </a:xfrm>
            <a:prstGeom prst="rect">
              <a:avLst/>
            </a:prstGeom>
            <a:solidFill>
              <a:schemeClr val="accent6"/>
            </a:solidFill>
            <a:ln w="19050">
              <a:noFill/>
              <a:miter lim="800000"/>
            </a:ln>
            <a:effectLst/>
          </p:spPr>
          <p:style>
            <a:lnRef idx="2">
              <a:schemeClr val="accent6">
                <a:shade val="50000"/>
              </a:schemeClr>
            </a:lnRef>
            <a:fillRef idx="1">
              <a:schemeClr val="accent6"/>
            </a:fillRef>
            <a:effectRef idx="0">
              <a:schemeClr val="accent6"/>
            </a:effectRef>
            <a:fontRef idx="minor">
              <a:schemeClr val="lt1"/>
            </a:fontRef>
          </p:style>
          <p:txBody>
            <a:bodyPr lIns="81156" tIns="40577" rIns="81156" bIns="40577" anchor="ctr"/>
            <a:lstStyle/>
            <a:p>
              <a:pPr algn="ctr" defTabSz="914400" fontAlgn="auto">
                <a:spcBef>
                  <a:spcPts val="0"/>
                </a:spcBef>
                <a:spcAft>
                  <a:spcPts val="0"/>
                </a:spcAft>
                <a:defRPr/>
              </a:pPr>
              <a:endParaRPr lang="en-GB" sz="1800" dirty="0">
                <a:solidFill>
                  <a:srgbClr val="FFFFFF"/>
                </a:solidFill>
              </a:endParaRPr>
            </a:p>
          </p:txBody>
        </p:sp>
      </p:grpSp>
      <p:grpSp>
        <p:nvGrpSpPr>
          <p:cNvPr id="9" name="Group 43"/>
          <p:cNvGrpSpPr/>
          <p:nvPr/>
        </p:nvGrpSpPr>
        <p:grpSpPr>
          <a:xfrm>
            <a:off x="565498" y="3773486"/>
            <a:ext cx="3787112" cy="1584177"/>
            <a:chOff x="565498" y="3773486"/>
            <a:chExt cx="3787112" cy="1584177"/>
          </a:xfrm>
        </p:grpSpPr>
        <p:grpSp>
          <p:nvGrpSpPr>
            <p:cNvPr id="10" name="Group 30"/>
            <p:cNvGrpSpPr/>
            <p:nvPr/>
          </p:nvGrpSpPr>
          <p:grpSpPr>
            <a:xfrm>
              <a:off x="565498" y="3773486"/>
              <a:ext cx="3787112" cy="1584177"/>
              <a:chOff x="493490" y="3413446"/>
              <a:chExt cx="3787112" cy="1584177"/>
            </a:xfrm>
          </p:grpSpPr>
          <p:sp>
            <p:nvSpPr>
              <p:cNvPr id="43" name="Rectangle 42"/>
              <p:cNvSpPr/>
              <p:nvPr/>
            </p:nvSpPr>
            <p:spPr bwMode="auto">
              <a:xfrm>
                <a:off x="493490" y="3979621"/>
                <a:ext cx="3528392" cy="1018002"/>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4138" tIns="47069" rIns="94138" bIns="47069" numCol="1" rtlCol="0" anchor="t" anchorCtr="0" compatLnSpc="1">
                <a:prstTxWarp prst="textNoShape">
                  <a:avLst/>
                </a:prstTxWarp>
              </a:bodyPr>
              <a:lstStyle/>
              <a:p>
                <a:pPr defTabSz="914400" fontAlgn="auto">
                  <a:spcBef>
                    <a:spcPts val="0"/>
                  </a:spcBef>
                  <a:spcAft>
                    <a:spcPts val="0"/>
                  </a:spcAft>
                </a:pPr>
                <a:endParaRPr lang="en-US" sz="1300" dirty="0">
                  <a:solidFill>
                    <a:srgbClr val="006983"/>
                  </a:solidFill>
                  <a:latin typeface="Calibri"/>
                  <a:ea typeface="+mn-ea"/>
                </a:endParaRPr>
              </a:p>
            </p:txBody>
          </p:sp>
          <p:sp>
            <p:nvSpPr>
              <p:cNvPr id="25" name="TextBox 24"/>
              <p:cNvSpPr txBox="1"/>
              <p:nvPr/>
            </p:nvSpPr>
            <p:spPr>
              <a:xfrm>
                <a:off x="608194" y="4061519"/>
                <a:ext cx="3672408" cy="856822"/>
              </a:xfrm>
              <a:prstGeom prst="rect">
                <a:avLst/>
              </a:prstGeom>
              <a:noFill/>
            </p:spPr>
            <p:txBody>
              <a:bodyPr wrap="square" lIns="94157" tIns="47078" rIns="94157" bIns="47078" numCol="2" rtlCol="0">
                <a:spAutoFit/>
              </a:bodyPr>
              <a:lstStyle/>
              <a:p>
                <a:pPr marL="112713" indent="-112713" defTabSz="914400" fontAlgn="auto">
                  <a:spcBef>
                    <a:spcPts val="0"/>
                  </a:spcBef>
                  <a:spcAft>
                    <a:spcPts val="300"/>
                  </a:spcAft>
                  <a:buClr>
                    <a:srgbClr val="000000"/>
                  </a:buClr>
                  <a:buFont typeface="Franklin Gothic Book" pitchFamily="34" charset="0"/>
                  <a:buChar char="▪"/>
                </a:pPr>
                <a:r>
                  <a:rPr lang="en-US" sz="1400" dirty="0">
                    <a:solidFill>
                      <a:srgbClr val="000000"/>
                    </a:solidFill>
                    <a:latin typeface="Calibri"/>
                    <a:ea typeface="+mn-ea"/>
                  </a:rPr>
                  <a:t>Altered checks </a:t>
                </a:r>
              </a:p>
              <a:p>
                <a:pPr marL="112713" indent="-112713" defTabSz="914400" fontAlgn="auto">
                  <a:spcBef>
                    <a:spcPts val="0"/>
                  </a:spcBef>
                  <a:spcAft>
                    <a:spcPts val="300"/>
                  </a:spcAft>
                  <a:buClr>
                    <a:srgbClr val="000000"/>
                  </a:buClr>
                  <a:buFont typeface="Franklin Gothic Book" pitchFamily="34" charset="0"/>
                  <a:buChar char="▪"/>
                </a:pPr>
                <a:r>
                  <a:rPr lang="en-US" sz="1400" dirty="0">
                    <a:solidFill>
                      <a:srgbClr val="000000"/>
                    </a:solidFill>
                    <a:latin typeface="Calibri"/>
                    <a:ea typeface="+mn-ea"/>
                  </a:rPr>
                  <a:t>Organized crime</a:t>
                </a:r>
              </a:p>
              <a:p>
                <a:pPr marL="112713" indent="-112713" defTabSz="914400" fontAlgn="auto">
                  <a:spcBef>
                    <a:spcPts val="0"/>
                  </a:spcBef>
                  <a:spcAft>
                    <a:spcPts val="300"/>
                  </a:spcAft>
                  <a:buClr>
                    <a:srgbClr val="000000"/>
                  </a:buClr>
                  <a:buFont typeface="Franklin Gothic Book" pitchFamily="34" charset="0"/>
                  <a:buChar char="▪"/>
                </a:pPr>
                <a:r>
                  <a:rPr lang="en-US" sz="1400" dirty="0">
                    <a:solidFill>
                      <a:srgbClr val="000000"/>
                    </a:solidFill>
                    <a:latin typeface="Calibri"/>
                    <a:ea typeface="+mn-ea"/>
                  </a:rPr>
                  <a:t>Malicious insiders</a:t>
                </a:r>
              </a:p>
              <a:p>
                <a:pPr marL="112713" indent="-112713" defTabSz="914400" fontAlgn="auto">
                  <a:spcBef>
                    <a:spcPts val="0"/>
                  </a:spcBef>
                  <a:spcAft>
                    <a:spcPts val="300"/>
                  </a:spcAft>
                  <a:buClr>
                    <a:srgbClr val="000000"/>
                  </a:buClr>
                  <a:buFont typeface="Franklin Gothic Book" pitchFamily="34" charset="0"/>
                  <a:buChar char="▪"/>
                </a:pPr>
                <a:r>
                  <a:rPr lang="en-US" sz="1400" dirty="0">
                    <a:solidFill>
                      <a:srgbClr val="000000"/>
                    </a:solidFill>
                    <a:latin typeface="Calibri"/>
                    <a:ea typeface="+mn-ea"/>
                  </a:rPr>
                  <a:t>Hacked systems</a:t>
                </a:r>
              </a:p>
              <a:p>
                <a:pPr marL="112713" indent="-112713" defTabSz="914400" fontAlgn="auto">
                  <a:spcBef>
                    <a:spcPts val="0"/>
                  </a:spcBef>
                  <a:spcAft>
                    <a:spcPts val="300"/>
                  </a:spcAft>
                  <a:buClr>
                    <a:srgbClr val="000000"/>
                  </a:buClr>
                  <a:buFont typeface="Franklin Gothic Book" pitchFamily="34" charset="0"/>
                  <a:buChar char="▪"/>
                </a:pPr>
                <a:r>
                  <a:rPr lang="en-US" sz="1400" dirty="0">
                    <a:solidFill>
                      <a:srgbClr val="000000"/>
                    </a:solidFill>
                    <a:latin typeface="Calibri"/>
                    <a:ea typeface="+mn-ea"/>
                  </a:rPr>
                  <a:t>Spyware</a:t>
                </a:r>
              </a:p>
            </p:txBody>
          </p:sp>
          <p:grpSp>
            <p:nvGrpSpPr>
              <p:cNvPr id="11" name="Group 33"/>
              <p:cNvGrpSpPr/>
              <p:nvPr/>
            </p:nvGrpSpPr>
            <p:grpSpPr>
              <a:xfrm>
                <a:off x="493490" y="3413446"/>
                <a:ext cx="3657601" cy="566173"/>
                <a:chOff x="637506" y="4548280"/>
                <a:chExt cx="1920131" cy="565935"/>
              </a:xfrm>
            </p:grpSpPr>
            <p:sp>
              <p:nvSpPr>
                <p:cNvPr id="36" name="Rectangle 35"/>
                <p:cNvSpPr/>
                <p:nvPr/>
              </p:nvSpPr>
              <p:spPr>
                <a:xfrm>
                  <a:off x="637506" y="4565575"/>
                  <a:ext cx="1920131" cy="548640"/>
                </a:xfrm>
                <a:prstGeom prst="rect">
                  <a:avLst/>
                </a:prstGeom>
                <a:solidFill>
                  <a:schemeClr val="tx2"/>
                </a:solidFill>
                <a:ln w="19050">
                  <a:noFill/>
                  <a:miter lim="800000"/>
                </a:ln>
                <a:effectLst/>
              </p:spPr>
              <p:style>
                <a:lnRef idx="2">
                  <a:schemeClr val="accent6">
                    <a:shade val="50000"/>
                  </a:schemeClr>
                </a:lnRef>
                <a:fillRef idx="1">
                  <a:schemeClr val="accent6"/>
                </a:fillRef>
                <a:effectRef idx="0">
                  <a:schemeClr val="accent6"/>
                </a:effectRef>
                <a:fontRef idx="minor">
                  <a:schemeClr val="lt1"/>
                </a:fontRef>
              </p:style>
              <p:txBody>
                <a:bodyPr lIns="81140" tIns="40569" rIns="81140" bIns="40569" anchor="ctr"/>
                <a:lstStyle/>
                <a:p>
                  <a:pPr algn="ctr" defTabSz="914400" fontAlgn="auto">
                    <a:spcBef>
                      <a:spcPts val="0"/>
                    </a:spcBef>
                    <a:spcAft>
                      <a:spcPts val="0"/>
                    </a:spcAft>
                    <a:defRPr/>
                  </a:pPr>
                  <a:r>
                    <a:rPr lang="en-US" sz="2000" b="1" dirty="0">
                      <a:solidFill>
                        <a:srgbClr val="FFFFFF"/>
                      </a:solidFill>
                    </a:rPr>
                    <a:t>Common cases of fraud</a:t>
                  </a:r>
                  <a:endParaRPr lang="en-US" sz="2000" b="1" baseline="30000" dirty="0">
                    <a:solidFill>
                      <a:srgbClr val="FFFFFF"/>
                    </a:solidFill>
                  </a:endParaRPr>
                </a:p>
              </p:txBody>
            </p:sp>
            <p:sp>
              <p:nvSpPr>
                <p:cNvPr id="37" name="Rectangle 36"/>
                <p:cNvSpPr/>
                <p:nvPr/>
              </p:nvSpPr>
              <p:spPr>
                <a:xfrm>
                  <a:off x="637506" y="4548280"/>
                  <a:ext cx="1920131" cy="45719"/>
                </a:xfrm>
                <a:prstGeom prst="rect">
                  <a:avLst/>
                </a:prstGeom>
                <a:solidFill>
                  <a:schemeClr val="accent6"/>
                </a:solidFill>
                <a:ln w="19050">
                  <a:noFill/>
                  <a:miter lim="800000"/>
                </a:ln>
                <a:effectLst/>
              </p:spPr>
              <p:style>
                <a:lnRef idx="2">
                  <a:schemeClr val="accent6">
                    <a:shade val="50000"/>
                  </a:schemeClr>
                </a:lnRef>
                <a:fillRef idx="1">
                  <a:schemeClr val="accent6"/>
                </a:fillRef>
                <a:effectRef idx="0">
                  <a:schemeClr val="accent6"/>
                </a:effectRef>
                <a:fontRef idx="minor">
                  <a:schemeClr val="lt1"/>
                </a:fontRef>
              </p:style>
              <p:txBody>
                <a:bodyPr lIns="81140" tIns="40569" rIns="81140" bIns="40569" anchor="ctr"/>
                <a:lstStyle/>
                <a:p>
                  <a:pPr algn="ctr" defTabSz="914400" fontAlgn="auto">
                    <a:spcBef>
                      <a:spcPts val="0"/>
                    </a:spcBef>
                    <a:spcAft>
                      <a:spcPts val="0"/>
                    </a:spcAft>
                    <a:defRPr/>
                  </a:pPr>
                  <a:endParaRPr lang="en-GB" sz="1800" dirty="0">
                    <a:solidFill>
                      <a:srgbClr val="FFFFFF"/>
                    </a:solidFill>
                  </a:endParaRPr>
                </a:p>
              </p:txBody>
            </p:sp>
          </p:grpSp>
        </p:grpSp>
        <p:sp>
          <p:nvSpPr>
            <p:cNvPr id="42" name="Right Triangle 41"/>
            <p:cNvSpPr/>
            <p:nvPr/>
          </p:nvSpPr>
          <p:spPr bwMode="auto">
            <a:xfrm flipV="1">
              <a:off x="4072624" y="4328285"/>
              <a:ext cx="144039" cy="121809"/>
            </a:xfrm>
            <a:prstGeom prst="rtTriangle">
              <a:avLst/>
            </a:prstGeom>
            <a:gradFill>
              <a:gsLst>
                <a:gs pos="100000">
                  <a:schemeClr val="tx1"/>
                </a:gs>
                <a:gs pos="58000">
                  <a:schemeClr val="tx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lIns="107322" tIns="107322" rIns="107322" bIns="107322" rtlCol="0" anchor="ctr"/>
            <a:lstStyle/>
            <a:p>
              <a:pPr algn="ctr" defTabSz="518157" fontAlgn="auto">
                <a:spcBef>
                  <a:spcPts val="0"/>
                </a:spcBef>
                <a:spcAft>
                  <a:spcPts val="0"/>
                </a:spcAft>
              </a:pPr>
              <a:endParaRPr lang="en-US" sz="1600" dirty="0">
                <a:solidFill>
                  <a:srgbClr val="FFFFFF"/>
                </a:solidFill>
                <a:cs typeface="Arial"/>
              </a:endParaRPr>
            </a:p>
          </p:txBody>
        </p:sp>
      </p:grpSp>
      <p:pic>
        <p:nvPicPr>
          <p:cNvPr id="35" name="Picture 276"/>
          <p:cNvPicPr>
            <a:picLocks noChangeAspect="1" noChangeArrowheads="1"/>
          </p:cNvPicPr>
          <p:nvPr/>
        </p:nvPicPr>
        <p:blipFill>
          <a:blip r:embed="rId3" cstate="print"/>
          <a:srcRect/>
          <a:stretch>
            <a:fillRect/>
          </a:stretch>
        </p:blipFill>
        <p:spPr bwMode="auto">
          <a:xfrm>
            <a:off x="4917955" y="4205535"/>
            <a:ext cx="976135" cy="1188720"/>
          </a:xfrm>
          <a:prstGeom prst="rect">
            <a:avLst/>
          </a:prstGeom>
          <a:noFill/>
          <a:ln w="9525">
            <a:noFill/>
            <a:miter lim="800000"/>
            <a:headEnd/>
            <a:tailEnd/>
          </a:ln>
        </p:spPr>
      </p:pic>
      <p:pic>
        <p:nvPicPr>
          <p:cNvPr id="47" name="Picture 104"/>
          <p:cNvPicPr>
            <a:picLocks noChangeAspect="1" noChangeArrowheads="1"/>
          </p:cNvPicPr>
          <p:nvPr/>
        </p:nvPicPr>
        <p:blipFill>
          <a:blip r:embed="rId4" cstate="print"/>
          <a:srcRect t="20660" b="19617"/>
          <a:stretch>
            <a:fillRect/>
          </a:stretch>
        </p:blipFill>
        <p:spPr bwMode="auto">
          <a:xfrm>
            <a:off x="4484635" y="4853607"/>
            <a:ext cx="937376" cy="457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Business to Business (B2B) - Payment solutions for every type of spend</a:t>
            </a:r>
          </a:p>
        </p:txBody>
      </p:sp>
      <p:sp>
        <p:nvSpPr>
          <p:cNvPr id="3" name="Text Placeholder 2"/>
          <p:cNvSpPr>
            <a:spLocks noGrp="1"/>
          </p:cNvSpPr>
          <p:nvPr>
            <p:ph type="body" sz="quarter" idx="11"/>
          </p:nvPr>
        </p:nvSpPr>
        <p:spPr/>
        <p:txBody>
          <a:bodyPr/>
          <a:lstStyle/>
          <a:p>
            <a:r>
              <a:rPr lang="en-US" dirty="0"/>
              <a:t> </a:t>
            </a:r>
          </a:p>
        </p:txBody>
      </p:sp>
      <p:sp>
        <p:nvSpPr>
          <p:cNvPr id="19" name="TextBox 18"/>
          <p:cNvSpPr txBox="1"/>
          <p:nvPr/>
        </p:nvSpPr>
        <p:spPr>
          <a:xfrm>
            <a:off x="356616" y="1099045"/>
            <a:ext cx="4244973" cy="738664"/>
          </a:xfrm>
          <a:prstGeom prst="rect">
            <a:avLst/>
          </a:prstGeom>
          <a:noFill/>
        </p:spPr>
        <p:txBody>
          <a:bodyPr wrap="square" lIns="0" tIns="0" rIns="0" bIns="0" rtlCol="0">
            <a:spAutoFit/>
          </a:bodyPr>
          <a:lstStyle/>
          <a:p>
            <a:r>
              <a:rPr lang="en-US" sz="2400" b="1" dirty="0">
                <a:solidFill>
                  <a:srgbClr val="A39382"/>
                </a:solidFill>
                <a:latin typeface="+mn-lt"/>
              </a:rPr>
              <a:t>Convert paper-based payments to electronic transactions</a:t>
            </a:r>
          </a:p>
        </p:txBody>
      </p:sp>
      <p:sp>
        <p:nvSpPr>
          <p:cNvPr id="24" name="Text Placeholder 1"/>
          <p:cNvSpPr txBox="1">
            <a:spLocks/>
          </p:cNvSpPr>
          <p:nvPr/>
        </p:nvSpPr>
        <p:spPr bwMode="auto">
          <a:xfrm>
            <a:off x="1321118" y="2837383"/>
            <a:ext cx="2849562" cy="383678"/>
          </a:xfrm>
          <a:prstGeom prst="rect">
            <a:avLst/>
          </a:prstGeom>
          <a:noFill/>
          <a:ln w="9525">
            <a:noFill/>
            <a:miter lim="800000"/>
            <a:headEnd/>
            <a:tailEnd/>
          </a:ln>
        </p:spPr>
        <p:txBody>
          <a:bodyPr lIns="0" tIns="52615" rIns="0" bIns="0"/>
          <a:lstStyle/>
          <a:p>
            <a:pPr>
              <a:spcAft>
                <a:spcPts val="575"/>
              </a:spcAft>
              <a:buSzPct val="75000"/>
              <a:buFont typeface="Wingdings" pitchFamily="2" charset="2"/>
              <a:buNone/>
            </a:pPr>
            <a:r>
              <a:rPr lang="en-US" sz="1600" b="1" dirty="0">
                <a:latin typeface="+mn-lt"/>
              </a:rPr>
              <a:t>Invoiced spend </a:t>
            </a:r>
          </a:p>
        </p:txBody>
      </p:sp>
      <p:sp>
        <p:nvSpPr>
          <p:cNvPr id="25" name="Text Placeholder 1"/>
          <p:cNvSpPr txBox="1">
            <a:spLocks/>
          </p:cNvSpPr>
          <p:nvPr/>
        </p:nvSpPr>
        <p:spPr bwMode="auto">
          <a:xfrm>
            <a:off x="1321118" y="3773487"/>
            <a:ext cx="3852892" cy="333374"/>
          </a:xfrm>
          <a:prstGeom prst="rect">
            <a:avLst/>
          </a:prstGeom>
          <a:noFill/>
          <a:ln w="9525">
            <a:noFill/>
            <a:miter lim="800000"/>
            <a:headEnd/>
            <a:tailEnd/>
          </a:ln>
        </p:spPr>
        <p:txBody>
          <a:bodyPr lIns="0" tIns="0" rIns="0" bIns="0"/>
          <a:lstStyle/>
          <a:p>
            <a:pPr>
              <a:buSzPct val="75000"/>
              <a:buFont typeface="Wingdings" pitchFamily="2" charset="2"/>
              <a:buNone/>
            </a:pPr>
            <a:r>
              <a:rPr lang="en-US" sz="1600" b="1" dirty="0">
                <a:latin typeface="+mn-lt"/>
              </a:rPr>
              <a:t>Direct vendor spend </a:t>
            </a:r>
          </a:p>
        </p:txBody>
      </p:sp>
      <p:sp>
        <p:nvSpPr>
          <p:cNvPr id="26" name="Text Placeholder 1"/>
          <p:cNvSpPr txBox="1">
            <a:spLocks/>
          </p:cNvSpPr>
          <p:nvPr/>
        </p:nvSpPr>
        <p:spPr bwMode="auto">
          <a:xfrm>
            <a:off x="1321118" y="4565575"/>
            <a:ext cx="2743200" cy="457200"/>
          </a:xfrm>
          <a:prstGeom prst="rect">
            <a:avLst/>
          </a:prstGeom>
          <a:noFill/>
          <a:ln w="9525">
            <a:noFill/>
            <a:miter lim="800000"/>
            <a:headEnd/>
            <a:tailEnd/>
          </a:ln>
        </p:spPr>
        <p:txBody>
          <a:bodyPr lIns="0" tIns="52615" rIns="0" bIns="0"/>
          <a:lstStyle/>
          <a:p>
            <a:pPr>
              <a:spcAft>
                <a:spcPts val="575"/>
              </a:spcAft>
              <a:buSzPct val="75000"/>
              <a:buFont typeface="Wingdings" pitchFamily="2" charset="2"/>
              <a:buNone/>
            </a:pPr>
            <a:r>
              <a:rPr lang="en-US" sz="1600" b="1" dirty="0">
                <a:latin typeface="+mn-lt"/>
              </a:rPr>
              <a:t>Indirect/low-dollar spend</a:t>
            </a:r>
          </a:p>
        </p:txBody>
      </p:sp>
      <p:sp>
        <p:nvSpPr>
          <p:cNvPr id="27" name="Text Placeholder 1"/>
          <p:cNvSpPr txBox="1">
            <a:spLocks/>
          </p:cNvSpPr>
          <p:nvPr/>
        </p:nvSpPr>
        <p:spPr bwMode="auto">
          <a:xfrm>
            <a:off x="1321118" y="5357663"/>
            <a:ext cx="2743200" cy="457200"/>
          </a:xfrm>
          <a:prstGeom prst="rect">
            <a:avLst/>
          </a:prstGeom>
          <a:noFill/>
          <a:ln w="9525">
            <a:noFill/>
            <a:miter lim="800000"/>
            <a:headEnd/>
            <a:tailEnd/>
          </a:ln>
        </p:spPr>
        <p:txBody>
          <a:bodyPr lIns="0" tIns="52615" rIns="0" bIns="0"/>
          <a:lstStyle/>
          <a:p>
            <a:pPr>
              <a:spcAft>
                <a:spcPts val="575"/>
              </a:spcAft>
              <a:buSzPct val="75000"/>
              <a:buFont typeface="Wingdings" pitchFamily="2" charset="2"/>
              <a:buNone/>
            </a:pPr>
            <a:r>
              <a:rPr lang="en-US" sz="1600" b="1" dirty="0">
                <a:latin typeface="+mn-lt"/>
              </a:rPr>
              <a:t>Travel-related spend</a:t>
            </a:r>
          </a:p>
        </p:txBody>
      </p:sp>
      <p:grpSp>
        <p:nvGrpSpPr>
          <p:cNvPr id="4" name="Group 22"/>
          <p:cNvGrpSpPr/>
          <p:nvPr/>
        </p:nvGrpSpPr>
        <p:grpSpPr>
          <a:xfrm>
            <a:off x="4902518" y="2239598"/>
            <a:ext cx="4289237" cy="4296653"/>
            <a:chOff x="5323602" y="1901386"/>
            <a:chExt cx="4289237" cy="4296653"/>
          </a:xfrm>
        </p:grpSpPr>
        <p:pic>
          <p:nvPicPr>
            <p:cNvPr id="29" name="Picture 28" descr="CircleGraphic_Layered.png"/>
            <p:cNvPicPr>
              <a:picLocks noChangeAspect="1"/>
            </p:cNvPicPr>
            <p:nvPr/>
          </p:nvPicPr>
          <p:blipFill>
            <a:blip r:embed="rId3" cstate="print"/>
            <a:stretch>
              <a:fillRect/>
            </a:stretch>
          </p:blipFill>
          <p:spPr>
            <a:xfrm>
              <a:off x="5323602" y="1901386"/>
              <a:ext cx="4289237" cy="4296653"/>
            </a:xfrm>
            <a:prstGeom prst="rect">
              <a:avLst/>
            </a:prstGeom>
          </p:spPr>
        </p:pic>
        <p:sp>
          <p:nvSpPr>
            <p:cNvPr id="30" name="Text Placeholder 1"/>
            <p:cNvSpPr txBox="1">
              <a:spLocks/>
            </p:cNvSpPr>
            <p:nvPr/>
          </p:nvSpPr>
          <p:spPr bwMode="auto">
            <a:xfrm>
              <a:off x="6370656" y="2049776"/>
              <a:ext cx="2230734" cy="592621"/>
            </a:xfrm>
            <a:prstGeom prst="rect">
              <a:avLst/>
            </a:prstGeom>
            <a:noFill/>
            <a:ln w="9525">
              <a:noFill/>
              <a:miter lim="800000"/>
              <a:headEnd/>
              <a:tailEnd/>
            </a:ln>
          </p:spPr>
          <p:txBody>
            <a:bodyPr lIns="0" tIns="52615" rIns="0" bIns="0"/>
            <a:lstStyle/>
            <a:p>
              <a:pPr algn="ctr">
                <a:lnSpc>
                  <a:spcPts val="800"/>
                </a:lnSpc>
                <a:spcAft>
                  <a:spcPts val="575"/>
                </a:spcAft>
                <a:buSzPct val="75000"/>
                <a:buFont typeface="Wingdings" pitchFamily="2" charset="2"/>
                <a:buNone/>
              </a:pPr>
              <a:r>
                <a:rPr lang="en-US" sz="1400" b="1" dirty="0">
                  <a:latin typeface="+mn-lt"/>
                </a:rPr>
                <a:t>ACH</a:t>
              </a:r>
            </a:p>
            <a:p>
              <a:pPr algn="ctr">
                <a:lnSpc>
                  <a:spcPts val="800"/>
                </a:lnSpc>
                <a:spcAft>
                  <a:spcPts val="575"/>
                </a:spcAft>
                <a:buSzPct val="75000"/>
                <a:buFont typeface="Wingdings" pitchFamily="2" charset="2"/>
                <a:buNone/>
              </a:pPr>
              <a:r>
                <a:rPr lang="en-US" sz="1400" b="1" dirty="0">
                  <a:latin typeface="+mn-lt"/>
                </a:rPr>
                <a:t>Paymode-X® </a:t>
              </a:r>
            </a:p>
          </p:txBody>
        </p:sp>
        <p:sp>
          <p:nvSpPr>
            <p:cNvPr id="31" name="Text Placeholder 1"/>
            <p:cNvSpPr txBox="1">
              <a:spLocks/>
            </p:cNvSpPr>
            <p:nvPr/>
          </p:nvSpPr>
          <p:spPr bwMode="auto">
            <a:xfrm>
              <a:off x="6362288" y="3082433"/>
              <a:ext cx="2230734" cy="242608"/>
            </a:xfrm>
            <a:prstGeom prst="rect">
              <a:avLst/>
            </a:prstGeom>
            <a:noFill/>
            <a:ln w="9525">
              <a:noFill/>
              <a:miter lim="800000"/>
              <a:headEnd/>
              <a:tailEnd/>
            </a:ln>
          </p:spPr>
          <p:txBody>
            <a:bodyPr lIns="0" tIns="52615" rIns="0" bIns="0"/>
            <a:lstStyle/>
            <a:p>
              <a:pPr algn="ctr">
                <a:lnSpc>
                  <a:spcPts val="800"/>
                </a:lnSpc>
                <a:spcAft>
                  <a:spcPts val="575"/>
                </a:spcAft>
                <a:buSzPct val="75000"/>
                <a:buFont typeface="Wingdings" pitchFamily="2" charset="2"/>
                <a:buNone/>
              </a:pPr>
              <a:r>
                <a:rPr lang="en-US" sz="1400" b="1" dirty="0">
                  <a:latin typeface="+mn-lt"/>
                </a:rPr>
                <a:t>ePayables</a:t>
              </a:r>
            </a:p>
            <a:p>
              <a:pPr algn="ctr">
                <a:lnSpc>
                  <a:spcPts val="800"/>
                </a:lnSpc>
                <a:spcAft>
                  <a:spcPts val="575"/>
                </a:spcAft>
                <a:buSzPct val="75000"/>
                <a:buFont typeface="Wingdings" pitchFamily="2" charset="2"/>
                <a:buNone/>
              </a:pPr>
              <a:endParaRPr lang="en-US" sz="1400" b="1" dirty="0">
                <a:solidFill>
                  <a:srgbClr val="4D4D4D"/>
                </a:solidFill>
                <a:latin typeface="+mn-lt"/>
              </a:endParaRPr>
            </a:p>
          </p:txBody>
        </p:sp>
        <p:sp>
          <p:nvSpPr>
            <p:cNvPr id="32" name="Text Placeholder 1"/>
            <p:cNvSpPr txBox="1">
              <a:spLocks/>
            </p:cNvSpPr>
            <p:nvPr/>
          </p:nvSpPr>
          <p:spPr bwMode="auto">
            <a:xfrm>
              <a:off x="6363968" y="3994592"/>
              <a:ext cx="2230734" cy="393333"/>
            </a:xfrm>
            <a:prstGeom prst="rect">
              <a:avLst/>
            </a:prstGeom>
            <a:noFill/>
            <a:ln w="9525">
              <a:noFill/>
              <a:miter lim="800000"/>
              <a:headEnd/>
              <a:tailEnd/>
            </a:ln>
          </p:spPr>
          <p:txBody>
            <a:bodyPr lIns="0" tIns="52615" rIns="0" bIns="0"/>
            <a:lstStyle/>
            <a:p>
              <a:pPr algn="ctr">
                <a:lnSpc>
                  <a:spcPts val="800"/>
                </a:lnSpc>
                <a:spcAft>
                  <a:spcPts val="575"/>
                </a:spcAft>
                <a:buSzPct val="75000"/>
                <a:buFont typeface="Wingdings" pitchFamily="2" charset="2"/>
                <a:buNone/>
              </a:pPr>
              <a:r>
                <a:rPr lang="en-US" sz="1400" b="1" dirty="0">
                  <a:solidFill>
                    <a:schemeClr val="bg1"/>
                  </a:solidFill>
                  <a:latin typeface="+mn-lt"/>
                </a:rPr>
                <a:t>Purchasing Card</a:t>
              </a:r>
            </a:p>
            <a:p>
              <a:pPr algn="ctr">
                <a:lnSpc>
                  <a:spcPts val="800"/>
                </a:lnSpc>
                <a:spcAft>
                  <a:spcPts val="575"/>
                </a:spcAft>
                <a:buSzPct val="75000"/>
                <a:buFont typeface="Wingdings" pitchFamily="2" charset="2"/>
                <a:buNone/>
              </a:pPr>
              <a:endParaRPr lang="en-US" sz="1400" b="1" dirty="0">
                <a:solidFill>
                  <a:schemeClr val="bg1"/>
                </a:solidFill>
                <a:latin typeface="+mn-lt"/>
              </a:endParaRPr>
            </a:p>
          </p:txBody>
        </p:sp>
        <p:sp>
          <p:nvSpPr>
            <p:cNvPr id="33" name="Text Placeholder 1"/>
            <p:cNvSpPr txBox="1">
              <a:spLocks/>
            </p:cNvSpPr>
            <p:nvPr/>
          </p:nvSpPr>
          <p:spPr bwMode="auto">
            <a:xfrm>
              <a:off x="6355600" y="5236497"/>
              <a:ext cx="2230734" cy="393333"/>
            </a:xfrm>
            <a:prstGeom prst="rect">
              <a:avLst/>
            </a:prstGeom>
            <a:noFill/>
            <a:ln w="9525">
              <a:noFill/>
              <a:miter lim="800000"/>
              <a:headEnd/>
              <a:tailEnd/>
            </a:ln>
          </p:spPr>
          <p:txBody>
            <a:bodyPr lIns="0" tIns="52615" rIns="0" bIns="0"/>
            <a:lstStyle/>
            <a:p>
              <a:pPr algn="ctr">
                <a:lnSpc>
                  <a:spcPts val="800"/>
                </a:lnSpc>
                <a:spcAft>
                  <a:spcPts val="575"/>
                </a:spcAft>
                <a:buSzPct val="75000"/>
                <a:buFont typeface="Wingdings" pitchFamily="2" charset="2"/>
                <a:buNone/>
              </a:pPr>
              <a:r>
                <a:rPr lang="en-US" sz="1400" b="1" dirty="0">
                  <a:latin typeface="+mn-lt"/>
                </a:rPr>
                <a:t>Travel Card</a:t>
              </a:r>
            </a:p>
            <a:p>
              <a:pPr algn="ctr">
                <a:lnSpc>
                  <a:spcPts val="800"/>
                </a:lnSpc>
                <a:spcAft>
                  <a:spcPts val="575"/>
                </a:spcAft>
                <a:buSzPct val="75000"/>
                <a:buFont typeface="Wingdings" pitchFamily="2" charset="2"/>
                <a:buNone/>
              </a:pPr>
              <a:endParaRPr lang="en-US" sz="1400" b="1" dirty="0">
                <a:solidFill>
                  <a:schemeClr val="bg1"/>
                </a:solidFill>
                <a:latin typeface="+mn-lt"/>
              </a:endParaRPr>
            </a:p>
          </p:txBody>
        </p:sp>
      </p:grpSp>
      <p:cxnSp>
        <p:nvCxnSpPr>
          <p:cNvPr id="34" name="Straight Arrow Connector 33"/>
          <p:cNvCxnSpPr/>
          <p:nvPr/>
        </p:nvCxnSpPr>
        <p:spPr bwMode="auto">
          <a:xfrm>
            <a:off x="356616" y="3341439"/>
            <a:ext cx="5256584" cy="0"/>
          </a:xfrm>
          <a:prstGeom prst="straightConnector1">
            <a:avLst/>
          </a:prstGeom>
          <a:solidFill>
            <a:srgbClr val="D7A900"/>
          </a:solidFill>
          <a:ln w="19050" cap="flat" cmpd="sng" algn="ctr">
            <a:solidFill>
              <a:schemeClr val="accent5"/>
            </a:solidFill>
            <a:prstDash val="sysDot"/>
            <a:round/>
            <a:headEnd type="none" w="med" len="med"/>
            <a:tailEnd type="triangle" w="lg" len="med"/>
          </a:ln>
          <a:effectLst/>
        </p:spPr>
      </p:cxnSp>
      <p:cxnSp>
        <p:nvCxnSpPr>
          <p:cNvPr id="35" name="Straight Arrow Connector 34"/>
          <p:cNvCxnSpPr/>
          <p:nvPr/>
        </p:nvCxnSpPr>
        <p:spPr bwMode="auto">
          <a:xfrm>
            <a:off x="356616" y="4205535"/>
            <a:ext cx="5472608" cy="0"/>
          </a:xfrm>
          <a:prstGeom prst="straightConnector1">
            <a:avLst/>
          </a:prstGeom>
          <a:solidFill>
            <a:srgbClr val="D7A900"/>
          </a:solidFill>
          <a:ln w="19050" cap="flat" cmpd="sng" algn="ctr">
            <a:solidFill>
              <a:schemeClr val="accent5"/>
            </a:solidFill>
            <a:prstDash val="sysDot"/>
            <a:round/>
            <a:headEnd type="none" w="med" len="med"/>
            <a:tailEnd type="triangle" w="lg" len="med"/>
          </a:ln>
          <a:effectLst/>
        </p:spPr>
      </p:cxnSp>
      <p:cxnSp>
        <p:nvCxnSpPr>
          <p:cNvPr id="36" name="Straight Arrow Connector 35"/>
          <p:cNvCxnSpPr/>
          <p:nvPr/>
        </p:nvCxnSpPr>
        <p:spPr bwMode="auto">
          <a:xfrm>
            <a:off x="356616" y="5069631"/>
            <a:ext cx="5688632" cy="0"/>
          </a:xfrm>
          <a:prstGeom prst="straightConnector1">
            <a:avLst/>
          </a:prstGeom>
          <a:solidFill>
            <a:srgbClr val="D7A900"/>
          </a:solidFill>
          <a:ln w="19050" cap="flat" cmpd="sng" algn="ctr">
            <a:solidFill>
              <a:schemeClr val="accent5"/>
            </a:solidFill>
            <a:prstDash val="sysDot"/>
            <a:round/>
            <a:headEnd type="none" w="med" len="med"/>
            <a:tailEnd type="triangle" w="lg" len="med"/>
          </a:ln>
          <a:effectLst/>
        </p:spPr>
      </p:cxnSp>
      <p:cxnSp>
        <p:nvCxnSpPr>
          <p:cNvPr id="37" name="Straight Arrow Connector 36"/>
          <p:cNvCxnSpPr/>
          <p:nvPr/>
        </p:nvCxnSpPr>
        <p:spPr bwMode="auto">
          <a:xfrm>
            <a:off x="356616" y="5861719"/>
            <a:ext cx="6120680" cy="0"/>
          </a:xfrm>
          <a:prstGeom prst="straightConnector1">
            <a:avLst/>
          </a:prstGeom>
          <a:solidFill>
            <a:srgbClr val="D7A900"/>
          </a:solidFill>
          <a:ln w="19050" cap="flat" cmpd="sng" algn="ctr">
            <a:solidFill>
              <a:schemeClr val="accent5"/>
            </a:solidFill>
            <a:prstDash val="sysDot"/>
            <a:round/>
            <a:headEnd type="none" w="med" len="med"/>
            <a:tailEnd type="triangle" w="lg" len="med"/>
          </a:ln>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5458" y="101079"/>
            <a:ext cx="7542438" cy="360000"/>
          </a:xfrm>
        </p:spPr>
        <p:txBody>
          <a:bodyPr/>
          <a:lstStyle/>
          <a:p>
            <a:r>
              <a:rPr lang="en-US" dirty="0"/>
              <a:t>Business to Consumer (B2C) - Options to replace costly paper checks</a:t>
            </a:r>
          </a:p>
        </p:txBody>
      </p:sp>
      <p:graphicFrame>
        <p:nvGraphicFramePr>
          <p:cNvPr id="43" name="Table 42"/>
          <p:cNvGraphicFramePr>
            <a:graphicFrameLocks noGrp="1"/>
          </p:cNvGraphicFramePr>
          <p:nvPr/>
        </p:nvGraphicFramePr>
        <p:xfrm>
          <a:off x="421482" y="1751395"/>
          <a:ext cx="9250884" cy="3678276"/>
        </p:xfrm>
        <a:graphic>
          <a:graphicData uri="http://schemas.openxmlformats.org/drawingml/2006/table">
            <a:tbl>
              <a:tblPr/>
              <a:tblGrid>
                <a:gridCol w="2350019">
                  <a:extLst>
                    <a:ext uri="{9D8B030D-6E8A-4147-A177-3AD203B41FA5}">
                      <a16:colId xmlns:a16="http://schemas.microsoft.com/office/drawing/2014/main" val="20000"/>
                    </a:ext>
                  </a:extLst>
                </a:gridCol>
                <a:gridCol w="3571964">
                  <a:extLst>
                    <a:ext uri="{9D8B030D-6E8A-4147-A177-3AD203B41FA5}">
                      <a16:colId xmlns:a16="http://schemas.microsoft.com/office/drawing/2014/main" val="20001"/>
                    </a:ext>
                  </a:extLst>
                </a:gridCol>
                <a:gridCol w="3328901">
                  <a:extLst>
                    <a:ext uri="{9D8B030D-6E8A-4147-A177-3AD203B41FA5}">
                      <a16:colId xmlns:a16="http://schemas.microsoft.com/office/drawing/2014/main" val="20002"/>
                    </a:ext>
                  </a:extLst>
                </a:gridCol>
              </a:tblGrid>
              <a:tr h="271232">
                <a:tc>
                  <a:txBody>
                    <a:bodyPr/>
                    <a:lstStyle/>
                    <a:p>
                      <a:pPr marL="0" marR="0" lvl="0" indent="0" algn="l" defTabSz="428625"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FFFFFF"/>
                        </a:solidFill>
                        <a:effectLst/>
                        <a:latin typeface="Calibri" pitchFamily="34" charset="0"/>
                        <a:cs typeface="Arial" charset="0"/>
                      </a:endParaRPr>
                    </a:p>
                  </a:txBody>
                  <a:tcPr marL="83114" marR="83114" marT="41546" marB="4154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28625"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cs typeface="Arial" charset="0"/>
                        </a:rPr>
                        <a:t>B2C Payment profile</a:t>
                      </a:r>
                    </a:p>
                  </a:txBody>
                  <a:tcPr marL="83114" marR="83114" marT="41546" marB="4154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l" defTabSz="428625"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pitchFamily="34" charset="0"/>
                          <a:cs typeface="Arial" charset="0"/>
                        </a:rPr>
                        <a:t>Anticipated benefits</a:t>
                      </a:r>
                    </a:p>
                  </a:txBody>
                  <a:tcPr marL="83114" marR="83114" marT="41546" marB="4154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extLst>
                  <a:ext uri="{0D108BD9-81ED-4DB2-BD59-A6C34878D82A}">
                    <a16:rowId xmlns:a16="http://schemas.microsoft.com/office/drawing/2014/main" val="10000"/>
                  </a:ext>
                </a:extLst>
              </a:tr>
              <a:tr h="1557621">
                <a:tc>
                  <a:txBody>
                    <a:bodyPr/>
                    <a:lstStyle/>
                    <a:p>
                      <a:pPr marL="0" marR="0" lvl="0" indent="0" algn="l" defTabSz="428625"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12169"/>
                          </a:solidFill>
                          <a:effectLst/>
                          <a:latin typeface="Calibri" pitchFamily="34" charset="0"/>
                          <a:cs typeface="Arial" charset="0"/>
                        </a:rPr>
                        <a:t>ACH Transfers</a:t>
                      </a:r>
                    </a:p>
                    <a:p>
                      <a:pPr marL="0" marR="0" lvl="0" indent="0" algn="l" defTabSz="4286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2169"/>
                          </a:solidFill>
                          <a:effectLst/>
                          <a:latin typeface="Calibri" pitchFamily="34" charset="0"/>
                          <a:cs typeface="Arial" charset="0"/>
                        </a:rPr>
                        <a:t>(Automated Clearing House)</a:t>
                      </a:r>
                      <a:endParaRPr kumimoji="0" lang="en-US" sz="2200" b="1" i="0" u="none" strike="noStrike" cap="none" normalizeH="0" baseline="0" dirty="0">
                        <a:ln>
                          <a:noFill/>
                        </a:ln>
                        <a:solidFill>
                          <a:srgbClr val="012169"/>
                        </a:solidFill>
                        <a:effectLst/>
                        <a:latin typeface="Calibri" pitchFamily="34" charset="0"/>
                        <a:cs typeface="Arial" charset="0"/>
                      </a:endParaRPr>
                    </a:p>
                  </a:txBody>
                  <a:tcPr marL="83114" marR="83114" marT="41546" marB="41546" anchor="ctr" horzOverflow="overflow">
                    <a:lnL w="127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12700" cap="flat" cmpd="sng" algn="ctr">
                      <a:solidFill>
                        <a:srgbClr val="012169"/>
                      </a:solidFill>
                      <a:prstDash val="solid"/>
                      <a:round/>
                      <a:headEnd type="none" w="med" len="med"/>
                      <a:tailEnd type="none" w="med" len="med"/>
                    </a:lnB>
                    <a:lnTlToBr>
                      <a:noFill/>
                    </a:lnTlToBr>
                    <a:lnBlToTr>
                      <a:noFill/>
                    </a:lnBlToTr>
                    <a:noFill/>
                  </a:tcPr>
                </a:tc>
                <a:tc>
                  <a:txBody>
                    <a:bodyPr/>
                    <a:lstStyle/>
                    <a:p>
                      <a:pPr marL="173038" lvl="0" indent="-173038">
                        <a:buFont typeface="Franklin Gothic Book" pitchFamily="34" charset="0"/>
                        <a:buChar char="▪"/>
                      </a:pPr>
                      <a:r>
                        <a:rPr lang="en-US" sz="1400" kern="1200" dirty="0">
                          <a:solidFill>
                            <a:schemeClr val="tx1"/>
                          </a:solidFill>
                          <a:latin typeface="+mn-lt"/>
                          <a:ea typeface="+mn-ea"/>
                          <a:cs typeface="+mn-cs"/>
                        </a:rPr>
                        <a:t>Used for non-recurring</a:t>
                      </a:r>
                      <a:r>
                        <a:rPr lang="en-US" sz="1400" kern="1200" baseline="0" dirty="0">
                          <a:solidFill>
                            <a:schemeClr val="tx1"/>
                          </a:solidFill>
                          <a:latin typeface="+mn-lt"/>
                          <a:ea typeface="+mn-ea"/>
                          <a:cs typeface="+mn-cs"/>
                        </a:rPr>
                        <a:t> </a:t>
                      </a:r>
                      <a:r>
                        <a:rPr lang="en-US" sz="1400" kern="1200" dirty="0">
                          <a:solidFill>
                            <a:schemeClr val="tx1"/>
                          </a:solidFill>
                          <a:latin typeface="+mn-lt"/>
                          <a:ea typeface="+mn-ea"/>
                          <a:cs typeface="+mn-cs"/>
                        </a:rPr>
                        <a:t>and recurring payments </a:t>
                      </a:r>
                    </a:p>
                    <a:p>
                      <a:pPr marL="173038" lvl="0" indent="-173038">
                        <a:buFont typeface="Franklin Gothic Book" pitchFamily="34" charset="0"/>
                        <a:buChar char="▪"/>
                      </a:pPr>
                      <a:r>
                        <a:rPr lang="en-US" sz="1400" kern="1200" dirty="0">
                          <a:solidFill>
                            <a:schemeClr val="tx1"/>
                          </a:solidFill>
                          <a:latin typeface="+mn-lt"/>
                          <a:ea typeface="+mn-ea"/>
                          <a:cs typeface="+mn-cs"/>
                        </a:rPr>
                        <a:t>Most cost effective payment</a:t>
                      </a:r>
                      <a:r>
                        <a:rPr lang="en-US" sz="1400" kern="1200" baseline="0" dirty="0">
                          <a:solidFill>
                            <a:schemeClr val="tx1"/>
                          </a:solidFill>
                          <a:latin typeface="+mn-lt"/>
                          <a:ea typeface="+mn-ea"/>
                          <a:cs typeface="+mn-cs"/>
                        </a:rPr>
                        <a:t> method if customer will share account information</a:t>
                      </a:r>
                      <a:endParaRPr lang="en-US" sz="1400" kern="1200" dirty="0">
                        <a:solidFill>
                          <a:schemeClr val="tx1"/>
                        </a:solidFill>
                        <a:latin typeface="+mn-lt"/>
                        <a:ea typeface="+mn-ea"/>
                        <a:cs typeface="+mn-cs"/>
                      </a:endParaRPr>
                    </a:p>
                    <a:p>
                      <a:pPr marL="173038" indent="-173038">
                        <a:buFont typeface="Franklin Gothic Book" pitchFamily="34" charset="0"/>
                        <a:buChar char="▪"/>
                      </a:pPr>
                      <a:r>
                        <a:rPr lang="en-US" sz="1400" kern="1200" dirty="0">
                          <a:solidFill>
                            <a:schemeClr val="tx1"/>
                          </a:solidFill>
                          <a:latin typeface="+mn-lt"/>
                          <a:ea typeface="+mn-ea"/>
                          <a:cs typeface="+mn-cs"/>
                        </a:rPr>
                        <a:t>Broadly</a:t>
                      </a:r>
                      <a:r>
                        <a:rPr lang="en-US" sz="1400" kern="1200" baseline="0" dirty="0">
                          <a:solidFill>
                            <a:schemeClr val="tx1"/>
                          </a:solidFill>
                          <a:latin typeface="+mn-lt"/>
                          <a:ea typeface="+mn-ea"/>
                          <a:cs typeface="+mn-cs"/>
                        </a:rPr>
                        <a:t> used, highly reliable</a:t>
                      </a:r>
                      <a:endParaRPr lang="en-US" sz="1400" kern="1200" dirty="0">
                        <a:solidFill>
                          <a:schemeClr val="tx1"/>
                        </a:solidFill>
                        <a:latin typeface="+mn-lt"/>
                        <a:ea typeface="+mn-ea"/>
                        <a:cs typeface="+mn-cs"/>
                      </a:endParaRPr>
                    </a:p>
                    <a:p>
                      <a:pPr marL="173038" indent="-173038">
                        <a:buFont typeface="Franklin Gothic Book" pitchFamily="34" charset="0"/>
                        <a:buChar char="▪"/>
                      </a:pPr>
                      <a:r>
                        <a:rPr lang="en-US" sz="1400" kern="1200" dirty="0">
                          <a:solidFill>
                            <a:schemeClr val="tx1"/>
                          </a:solidFill>
                          <a:latin typeface="+mn-lt"/>
                          <a:ea typeface="+mn-ea"/>
                          <a:cs typeface="+mn-cs"/>
                        </a:rPr>
                        <a:t>Robust remittance capabilities</a:t>
                      </a:r>
                    </a:p>
                    <a:p>
                      <a:pPr marL="173038" indent="-173038">
                        <a:buFont typeface="Franklin Gothic Book" pitchFamily="34" charset="0"/>
                        <a:buChar char="▪"/>
                      </a:pPr>
                      <a:r>
                        <a:rPr kumimoji="0" lang="en-US" sz="1400" b="0" i="0" u="none" strike="noStrike" kern="1200" cap="none" normalizeH="0" baseline="0" dirty="0">
                          <a:ln>
                            <a:noFill/>
                          </a:ln>
                          <a:solidFill>
                            <a:schemeClr val="tx1"/>
                          </a:solidFill>
                          <a:effectLst/>
                          <a:latin typeface="+mn-lt"/>
                          <a:ea typeface="+mn-ea"/>
                          <a:cs typeface="+mn-cs"/>
                        </a:rPr>
                        <a:t>Bank account required</a:t>
                      </a:r>
                      <a:endParaRPr kumimoji="0" lang="en-US" sz="1400" b="0" i="0" u="none" strike="noStrike" cap="none" normalizeH="0" baseline="0" dirty="0">
                        <a:ln>
                          <a:noFill/>
                        </a:ln>
                        <a:solidFill>
                          <a:schemeClr val="tx1"/>
                        </a:solidFill>
                        <a:effectLst/>
                        <a:latin typeface="+mn-lt"/>
                        <a:cs typeface="Arial" charset="0"/>
                      </a:endParaRPr>
                    </a:p>
                  </a:txBody>
                  <a:tcPr marL="83114" marR="83114" marT="41546" marB="41546" horzOverflow="overflow">
                    <a:lnL>
                      <a:noFill/>
                    </a:lnL>
                    <a:lnR>
                      <a:noFill/>
                    </a:lnR>
                    <a:lnT>
                      <a:noFill/>
                    </a:lnT>
                    <a:lnB w="12700" cap="flat" cmpd="sng" algn="ctr">
                      <a:solidFill>
                        <a:srgbClr val="012169"/>
                      </a:solidFill>
                      <a:prstDash val="solid"/>
                      <a:round/>
                      <a:headEnd type="none" w="med" len="med"/>
                      <a:tailEnd type="none" w="med" len="med"/>
                    </a:lnB>
                    <a:lnTlToBr>
                      <a:noFill/>
                    </a:lnTlToBr>
                    <a:lnBlToTr>
                      <a:noFill/>
                    </a:lnBlToTr>
                    <a:noFill/>
                  </a:tcPr>
                </a:tc>
                <a:tc>
                  <a:txBody>
                    <a:bodyPr/>
                    <a:lstStyle/>
                    <a:p>
                      <a:pPr marL="165100" marR="0" lvl="0" indent="-165100" algn="l" defTabSz="428625" rtl="0" eaLnBrk="1" fontAlgn="base" latinLnBrk="0" hangingPunct="1">
                        <a:lnSpc>
                          <a:spcPct val="100000"/>
                        </a:lnSpc>
                        <a:spcBef>
                          <a:spcPct val="0"/>
                        </a:spcBef>
                        <a:spcAft>
                          <a:spcPct val="0"/>
                        </a:spcAft>
                        <a:buClrTx/>
                        <a:buSzTx/>
                        <a:buFont typeface="Franklin Gothic Book" pitchFamily="34" charset="0"/>
                        <a:buChar char="▪"/>
                        <a:tabLst/>
                      </a:pPr>
                      <a:r>
                        <a:rPr kumimoji="0" lang="en-US" sz="1400" b="0" i="0" u="none" strike="noStrike" cap="none" normalizeH="0" baseline="0" dirty="0">
                          <a:ln>
                            <a:noFill/>
                          </a:ln>
                          <a:solidFill>
                            <a:schemeClr val="tx1"/>
                          </a:solidFill>
                          <a:effectLst/>
                          <a:latin typeface="+mn-lt"/>
                          <a:cs typeface="Arial" charset="0"/>
                        </a:rPr>
                        <a:t>Submit payments online or via transmitted file</a:t>
                      </a:r>
                    </a:p>
                    <a:p>
                      <a:pPr marL="165100" marR="0" lvl="0" indent="-165100" algn="l" defTabSz="428625" rtl="0" eaLnBrk="1" fontAlgn="base" latinLnBrk="0" hangingPunct="1">
                        <a:lnSpc>
                          <a:spcPct val="100000"/>
                        </a:lnSpc>
                        <a:spcBef>
                          <a:spcPct val="0"/>
                        </a:spcBef>
                        <a:spcAft>
                          <a:spcPct val="0"/>
                        </a:spcAft>
                        <a:buClrTx/>
                        <a:buSzTx/>
                        <a:buFont typeface="Franklin Gothic Book" pitchFamily="34" charset="0"/>
                        <a:buChar char="▪"/>
                        <a:tabLst/>
                      </a:pPr>
                      <a:r>
                        <a:rPr kumimoji="0" lang="en-US" sz="1400" b="0" i="0" u="none" strike="noStrike" cap="none" normalizeH="0" baseline="0" dirty="0">
                          <a:ln>
                            <a:noFill/>
                          </a:ln>
                          <a:solidFill>
                            <a:schemeClr val="tx1"/>
                          </a:solidFill>
                          <a:effectLst/>
                          <a:latin typeface="+mn-lt"/>
                          <a:cs typeface="Arial" charset="0"/>
                        </a:rPr>
                        <a:t>Establish recurring payments to reduce cost</a:t>
                      </a:r>
                    </a:p>
                    <a:p>
                      <a:pPr marL="165100" marR="0" lvl="0" indent="-165100" algn="l" defTabSz="428625" rtl="0" eaLnBrk="1" fontAlgn="base" latinLnBrk="0" hangingPunct="1">
                        <a:lnSpc>
                          <a:spcPct val="100000"/>
                        </a:lnSpc>
                        <a:spcBef>
                          <a:spcPct val="0"/>
                        </a:spcBef>
                        <a:spcAft>
                          <a:spcPct val="0"/>
                        </a:spcAft>
                        <a:buClrTx/>
                        <a:buSzTx/>
                        <a:buFont typeface="Franklin Gothic Book" pitchFamily="34" charset="0"/>
                        <a:buChar char="▪"/>
                        <a:tabLst/>
                      </a:pPr>
                      <a:r>
                        <a:rPr kumimoji="0" lang="en-US" sz="1400" b="0" i="0" u="none" strike="noStrike" cap="none" normalizeH="0" baseline="0" dirty="0">
                          <a:ln>
                            <a:noFill/>
                          </a:ln>
                          <a:solidFill>
                            <a:schemeClr val="tx1"/>
                          </a:solidFill>
                          <a:effectLst/>
                          <a:latin typeface="+mn-lt"/>
                          <a:cs typeface="Arial" charset="0"/>
                        </a:rPr>
                        <a:t>Pay on the next or a future  business day—you set the date</a:t>
                      </a:r>
                    </a:p>
                    <a:p>
                      <a:pPr marL="165100" marR="0" lvl="0" indent="-165100" algn="l" defTabSz="428625" rtl="0" eaLnBrk="1" fontAlgn="base" latinLnBrk="0" hangingPunct="1">
                        <a:lnSpc>
                          <a:spcPct val="100000"/>
                        </a:lnSpc>
                        <a:spcBef>
                          <a:spcPct val="0"/>
                        </a:spcBef>
                        <a:spcAft>
                          <a:spcPct val="0"/>
                        </a:spcAft>
                        <a:buClrTx/>
                        <a:buSzTx/>
                        <a:buFont typeface="Franklin Gothic Book" pitchFamily="34" charset="0"/>
                        <a:buChar char="▪"/>
                        <a:tabLst/>
                      </a:pPr>
                      <a:r>
                        <a:rPr kumimoji="0" lang="en-US" sz="1400" b="0" i="0" u="none" strike="noStrike" cap="none" normalizeH="0" baseline="0" dirty="0">
                          <a:ln>
                            <a:noFill/>
                          </a:ln>
                          <a:solidFill>
                            <a:schemeClr val="tx1"/>
                          </a:solidFill>
                          <a:effectLst/>
                          <a:latin typeface="+mn-lt"/>
                          <a:cs typeface="Arial" charset="0"/>
                        </a:rPr>
                        <a:t>Electronic deposit on an automated basis</a:t>
                      </a:r>
                    </a:p>
                    <a:p>
                      <a:pPr marL="165100" marR="0" lvl="0" indent="-165100" algn="l" defTabSz="428625" rtl="0" eaLnBrk="1" fontAlgn="base" latinLnBrk="0" hangingPunct="1">
                        <a:lnSpc>
                          <a:spcPct val="100000"/>
                        </a:lnSpc>
                        <a:spcBef>
                          <a:spcPct val="0"/>
                        </a:spcBef>
                        <a:spcAft>
                          <a:spcPct val="0"/>
                        </a:spcAft>
                        <a:buClrTx/>
                        <a:buSzTx/>
                        <a:buFont typeface="Franklin Gothic Book" pitchFamily="34" charset="0"/>
                        <a:buChar char="▪"/>
                        <a:tabLst/>
                      </a:pPr>
                      <a:r>
                        <a:rPr kumimoji="0" lang="en-US" sz="1400" b="0" i="0" u="none" strike="noStrike" cap="none" normalizeH="0" baseline="0" dirty="0">
                          <a:ln>
                            <a:noFill/>
                          </a:ln>
                          <a:solidFill>
                            <a:schemeClr val="tx1"/>
                          </a:solidFill>
                          <a:effectLst/>
                          <a:latin typeface="+mn-lt"/>
                          <a:cs typeface="Arial" charset="0"/>
                        </a:rPr>
                        <a:t>No lost or stolen checks</a:t>
                      </a:r>
                    </a:p>
                  </a:txBody>
                  <a:tcPr marL="83114" marR="83114" marT="41546" marB="41546" horzOverflow="overflow">
                    <a:lnL>
                      <a:noFill/>
                    </a:lnL>
                    <a:lnR>
                      <a:noFill/>
                    </a:lnR>
                    <a:lnT>
                      <a:noFill/>
                    </a:lnT>
                    <a:lnB w="12700" cap="flat" cmpd="sng" algn="ctr">
                      <a:solidFill>
                        <a:srgbClr val="012169"/>
                      </a:solidFill>
                      <a:prstDash val="solid"/>
                      <a:round/>
                      <a:headEnd type="none" w="med" len="med"/>
                      <a:tailEnd type="none" w="med" len="med"/>
                    </a:lnB>
                    <a:lnTlToBr>
                      <a:noFill/>
                    </a:lnTlToBr>
                    <a:lnBlToTr>
                      <a:noFill/>
                    </a:lnBlToTr>
                    <a:solidFill>
                      <a:srgbClr val="E7E7E9"/>
                    </a:solidFill>
                  </a:tcPr>
                </a:tc>
                <a:extLst>
                  <a:ext uri="{0D108BD9-81ED-4DB2-BD59-A6C34878D82A}">
                    <a16:rowId xmlns:a16="http://schemas.microsoft.com/office/drawing/2014/main" val="10001"/>
                  </a:ext>
                </a:extLst>
              </a:tr>
              <a:tr h="1371957">
                <a:tc>
                  <a:txBody>
                    <a:bodyPr/>
                    <a:lstStyle/>
                    <a:p>
                      <a:pPr marL="0" marR="0" lvl="0" indent="0" algn="l" defTabSz="428625"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12169"/>
                          </a:solidFill>
                          <a:effectLst/>
                          <a:latin typeface="Calibri" pitchFamily="34" charset="0"/>
                          <a:cs typeface="Arial" charset="0"/>
                        </a:rPr>
                        <a:t>Prepaid </a:t>
                      </a:r>
                    </a:p>
                    <a:p>
                      <a:pPr marL="0" marR="0" lvl="0" indent="0" algn="l" defTabSz="428625"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12169"/>
                          </a:solidFill>
                          <a:effectLst/>
                          <a:latin typeface="Calibri" pitchFamily="34" charset="0"/>
                          <a:cs typeface="Arial" charset="0"/>
                        </a:rPr>
                        <a:t>Card</a:t>
                      </a:r>
                    </a:p>
                  </a:txBody>
                  <a:tcPr marL="83114" marR="83114" marT="41546" marB="41546" anchor="ctr" horzOverflow="overflow">
                    <a:lnL>
                      <a:noFill/>
                    </a:lnL>
                    <a:lnR>
                      <a:noFill/>
                    </a:lnR>
                    <a:lnT w="12700" cap="flat" cmpd="sng" algn="ctr">
                      <a:solidFill>
                        <a:srgbClr val="012169"/>
                      </a:solidFill>
                      <a:prstDash val="solid"/>
                      <a:round/>
                      <a:headEnd type="none" w="med" len="med"/>
                      <a:tailEnd type="none" w="med" len="med"/>
                    </a:lnT>
                    <a:lnB w="12700" cap="flat" cmpd="sng" algn="ctr">
                      <a:solidFill>
                        <a:srgbClr val="012169"/>
                      </a:solidFill>
                      <a:prstDash val="solid"/>
                      <a:round/>
                      <a:headEnd type="none" w="med" len="med"/>
                      <a:tailEnd type="none" w="med" len="med"/>
                    </a:lnB>
                    <a:lnTlToBr>
                      <a:noFill/>
                    </a:lnTlToBr>
                    <a:lnBlToTr>
                      <a:noFill/>
                    </a:lnBlToTr>
                    <a:noFill/>
                  </a:tcPr>
                </a:tc>
                <a:tc>
                  <a:txBody>
                    <a:bodyPr/>
                    <a:lstStyle/>
                    <a:p>
                      <a:pPr marL="165100" marR="0" lvl="0" indent="-165100" algn="l" defTabSz="428625" rtl="0" eaLnBrk="1" fontAlgn="base" latinLnBrk="0" hangingPunct="1">
                        <a:lnSpc>
                          <a:spcPct val="100000"/>
                        </a:lnSpc>
                        <a:spcBef>
                          <a:spcPct val="0"/>
                        </a:spcBef>
                        <a:spcAft>
                          <a:spcPct val="0"/>
                        </a:spcAft>
                        <a:buClrTx/>
                        <a:buSzTx/>
                        <a:buFont typeface="Franklin Gothic Book" pitchFamily="34" charset="0"/>
                        <a:buChar char="▪"/>
                        <a:tabLst/>
                      </a:pPr>
                      <a:r>
                        <a:rPr kumimoji="0" lang="en-US" sz="1400" b="0" i="0" u="none" strike="noStrike" cap="none" normalizeH="0" baseline="0" dirty="0">
                          <a:ln>
                            <a:noFill/>
                          </a:ln>
                          <a:solidFill>
                            <a:srgbClr val="000000"/>
                          </a:solidFill>
                          <a:effectLst/>
                          <a:latin typeface="+mn-lt"/>
                          <a:cs typeface="Arial" charset="0"/>
                        </a:rPr>
                        <a:t>Use for recurring and non-recurring payments</a:t>
                      </a:r>
                    </a:p>
                    <a:p>
                      <a:pPr marL="165100" marR="0" lvl="0" indent="-165100" algn="l" defTabSz="428625" rtl="0" eaLnBrk="1" fontAlgn="base" latinLnBrk="0" hangingPunct="1">
                        <a:lnSpc>
                          <a:spcPct val="100000"/>
                        </a:lnSpc>
                        <a:spcBef>
                          <a:spcPct val="0"/>
                        </a:spcBef>
                        <a:spcAft>
                          <a:spcPct val="0"/>
                        </a:spcAft>
                        <a:buClrTx/>
                        <a:buSzTx/>
                        <a:buFont typeface="Franklin Gothic Book" pitchFamily="34" charset="0"/>
                        <a:buChar char="▪"/>
                        <a:tabLst/>
                      </a:pPr>
                      <a:r>
                        <a:rPr kumimoji="0" lang="en-US" sz="1400" b="0" i="0" u="none" strike="noStrike" cap="none" normalizeH="0" baseline="0" dirty="0">
                          <a:ln>
                            <a:noFill/>
                          </a:ln>
                          <a:solidFill>
                            <a:srgbClr val="000000"/>
                          </a:solidFill>
                          <a:effectLst/>
                          <a:latin typeface="+mn-lt"/>
                          <a:cs typeface="Arial" charset="0"/>
                        </a:rPr>
                        <a:t>Established payment type—accepted world-wide</a:t>
                      </a:r>
                    </a:p>
                    <a:p>
                      <a:pPr marL="165100" marR="0" lvl="0" indent="-165100" algn="l" defTabSz="428625" rtl="0" eaLnBrk="1" fontAlgn="base" latinLnBrk="0" hangingPunct="1">
                        <a:lnSpc>
                          <a:spcPct val="100000"/>
                        </a:lnSpc>
                        <a:spcBef>
                          <a:spcPct val="0"/>
                        </a:spcBef>
                        <a:spcAft>
                          <a:spcPct val="0"/>
                        </a:spcAft>
                        <a:buClrTx/>
                        <a:buSzTx/>
                        <a:buFont typeface="Franklin Gothic Book" pitchFamily="34" charset="0"/>
                        <a:buChar char="▪"/>
                        <a:tabLst/>
                        <a:defRPr/>
                      </a:pPr>
                      <a:r>
                        <a:rPr lang="en-US" sz="1400" dirty="0">
                          <a:solidFill>
                            <a:srgbClr val="000000"/>
                          </a:solidFill>
                          <a:latin typeface="+mn-lt"/>
                        </a:rPr>
                        <a:t>Faster</a:t>
                      </a:r>
                      <a:r>
                        <a:rPr lang="en-US" sz="1400" baseline="0" dirty="0">
                          <a:solidFill>
                            <a:srgbClr val="000000"/>
                          </a:solidFill>
                          <a:latin typeface="+mn-lt"/>
                        </a:rPr>
                        <a:t> </a:t>
                      </a:r>
                      <a:r>
                        <a:rPr lang="en-US" sz="1400" dirty="0">
                          <a:solidFill>
                            <a:srgbClr val="000000"/>
                          </a:solidFill>
                          <a:latin typeface="+mn-lt"/>
                        </a:rPr>
                        <a:t>and less costly processing when compared with</a:t>
                      </a:r>
                      <a:r>
                        <a:rPr lang="en-US" sz="1400" baseline="0" dirty="0">
                          <a:solidFill>
                            <a:srgbClr val="000000"/>
                          </a:solidFill>
                          <a:latin typeface="+mn-lt"/>
                        </a:rPr>
                        <a:t> paper checks</a:t>
                      </a:r>
                    </a:p>
                    <a:p>
                      <a:pPr marL="165100" marR="0" lvl="0" indent="-165100" algn="l" defTabSz="428625" rtl="0" eaLnBrk="1" fontAlgn="base" latinLnBrk="0" hangingPunct="1">
                        <a:lnSpc>
                          <a:spcPct val="100000"/>
                        </a:lnSpc>
                        <a:spcBef>
                          <a:spcPct val="0"/>
                        </a:spcBef>
                        <a:spcAft>
                          <a:spcPct val="0"/>
                        </a:spcAft>
                        <a:buClrTx/>
                        <a:buSzTx/>
                        <a:buFont typeface="Franklin Gothic Book" pitchFamily="34" charset="0"/>
                        <a:buChar char="▪"/>
                        <a:tabLst/>
                        <a:defRPr/>
                      </a:pPr>
                      <a:r>
                        <a:rPr kumimoji="0" lang="en-US" sz="1400" b="0" i="0" u="none" strike="noStrike" cap="none" normalizeH="0" baseline="0" dirty="0">
                          <a:ln>
                            <a:noFill/>
                          </a:ln>
                          <a:solidFill>
                            <a:srgbClr val="000000"/>
                          </a:solidFill>
                          <a:effectLst/>
                          <a:latin typeface="+mn-lt"/>
                          <a:cs typeface="Arial" charset="0"/>
                        </a:rPr>
                        <a:t>No bank account required</a:t>
                      </a:r>
                    </a:p>
                  </a:txBody>
                  <a:tcPr marL="83114" marR="83114" marT="41546" marB="41546" horzOverflow="overflow">
                    <a:lnL>
                      <a:noFill/>
                    </a:lnL>
                    <a:lnR>
                      <a:noFill/>
                    </a:lnR>
                    <a:lnT w="12700" cap="flat" cmpd="sng" algn="ctr">
                      <a:solidFill>
                        <a:srgbClr val="012169"/>
                      </a:solidFill>
                      <a:prstDash val="solid"/>
                      <a:round/>
                      <a:headEnd type="none" w="med" len="med"/>
                      <a:tailEnd type="none" w="med" len="med"/>
                    </a:lnT>
                    <a:lnB w="12700" cap="flat" cmpd="sng" algn="ctr">
                      <a:solidFill>
                        <a:srgbClr val="012169"/>
                      </a:solidFill>
                      <a:prstDash val="solid"/>
                      <a:round/>
                      <a:headEnd type="none" w="med" len="med"/>
                      <a:tailEnd type="none" w="med" len="med"/>
                    </a:lnB>
                    <a:lnTlToBr>
                      <a:noFill/>
                    </a:lnTlToBr>
                    <a:lnBlToTr>
                      <a:noFill/>
                    </a:lnBlToTr>
                    <a:noFill/>
                  </a:tcPr>
                </a:tc>
                <a:tc>
                  <a:txBody>
                    <a:bodyPr/>
                    <a:lstStyle/>
                    <a:p>
                      <a:pPr marL="165100" marR="0" lvl="0" indent="-165100" algn="l" defTabSz="428625" rtl="0" eaLnBrk="1" fontAlgn="base" latinLnBrk="0" hangingPunct="1">
                        <a:lnSpc>
                          <a:spcPct val="100000"/>
                        </a:lnSpc>
                        <a:spcBef>
                          <a:spcPct val="0"/>
                        </a:spcBef>
                        <a:spcAft>
                          <a:spcPct val="0"/>
                        </a:spcAft>
                        <a:buClrTx/>
                        <a:buSzTx/>
                        <a:buFont typeface="Franklin Gothic Book" pitchFamily="34" charset="0"/>
                        <a:buChar char="▪"/>
                        <a:tabLst/>
                      </a:pPr>
                      <a:r>
                        <a:rPr kumimoji="0" lang="en-US" sz="1400" b="0" i="0" u="none" strike="noStrike" cap="none" normalizeH="0" baseline="0" dirty="0">
                          <a:ln>
                            <a:noFill/>
                          </a:ln>
                          <a:solidFill>
                            <a:srgbClr val="000000"/>
                          </a:solidFill>
                          <a:effectLst/>
                          <a:latin typeface="+mn-lt"/>
                          <a:cs typeface="Arial" charset="0"/>
                        </a:rPr>
                        <a:t>Provides a branded reminder in your customers’ wallet</a:t>
                      </a:r>
                    </a:p>
                    <a:p>
                      <a:pPr marL="165100" marR="0" lvl="0" indent="-165100" algn="l" defTabSz="428625" rtl="0" eaLnBrk="1" fontAlgn="base" latinLnBrk="0" hangingPunct="1">
                        <a:lnSpc>
                          <a:spcPct val="100000"/>
                        </a:lnSpc>
                        <a:spcBef>
                          <a:spcPct val="0"/>
                        </a:spcBef>
                        <a:spcAft>
                          <a:spcPct val="0"/>
                        </a:spcAft>
                        <a:buClrTx/>
                        <a:buSzTx/>
                        <a:buFont typeface="Franklin Gothic Book" pitchFamily="34" charset="0"/>
                        <a:buChar char="▪"/>
                        <a:tabLst/>
                      </a:pPr>
                      <a:r>
                        <a:rPr kumimoji="0" lang="en-US" sz="1400" b="0" i="0" u="none" strike="noStrike" cap="none" normalizeH="0" baseline="0" dirty="0">
                          <a:ln>
                            <a:noFill/>
                          </a:ln>
                          <a:solidFill>
                            <a:srgbClr val="000000"/>
                          </a:solidFill>
                          <a:effectLst/>
                          <a:latin typeface="+mn-lt"/>
                          <a:cs typeface="Arial" charset="0"/>
                        </a:rPr>
                        <a:t>Fast and easy to use—on an automated basis requires </a:t>
                      </a:r>
                      <a:r>
                        <a:rPr lang="en-US" sz="1400" dirty="0">
                          <a:solidFill>
                            <a:srgbClr val="000000"/>
                          </a:solidFill>
                          <a:latin typeface="+mn-lt"/>
                        </a:rPr>
                        <a:t>less manual intervention</a:t>
                      </a:r>
                      <a:r>
                        <a:rPr lang="en-US" sz="1400" baseline="0" dirty="0">
                          <a:solidFill>
                            <a:srgbClr val="000000"/>
                          </a:solidFill>
                          <a:latin typeface="+mn-lt"/>
                        </a:rPr>
                        <a:t> than checks</a:t>
                      </a:r>
                      <a:endParaRPr kumimoji="0" lang="en-US" sz="1400" b="0" i="0" u="none" strike="noStrike" cap="none" normalizeH="0" baseline="0" dirty="0">
                        <a:ln>
                          <a:noFill/>
                        </a:ln>
                        <a:solidFill>
                          <a:srgbClr val="000000"/>
                        </a:solidFill>
                        <a:effectLst/>
                        <a:latin typeface="+mn-lt"/>
                        <a:cs typeface="Arial" charset="0"/>
                      </a:endParaRPr>
                    </a:p>
                    <a:p>
                      <a:pPr marL="176213" indent="-176213" defTabSz="473173">
                        <a:lnSpc>
                          <a:spcPct val="100000"/>
                        </a:lnSpc>
                        <a:spcAft>
                          <a:spcPts val="0"/>
                        </a:spcAft>
                        <a:buFont typeface="Franklin Gothic Book" pitchFamily="34" charset="0"/>
                        <a:buChar char="▪"/>
                      </a:pPr>
                      <a:r>
                        <a:rPr lang="en-US" sz="1400" dirty="0">
                          <a:solidFill>
                            <a:srgbClr val="000000"/>
                          </a:solidFill>
                          <a:latin typeface="+mn-lt"/>
                        </a:rPr>
                        <a:t>Provides greater security then paper checks</a:t>
                      </a:r>
                    </a:p>
                  </a:txBody>
                  <a:tcPr marL="83114" marR="83114" marT="41546" marB="41546" horzOverflow="overflow">
                    <a:lnL>
                      <a:noFill/>
                    </a:lnL>
                    <a:lnR>
                      <a:noFill/>
                    </a:lnR>
                    <a:lnT w="12700" cap="flat" cmpd="sng" algn="ctr">
                      <a:solidFill>
                        <a:srgbClr val="012169"/>
                      </a:solidFill>
                      <a:prstDash val="solid"/>
                      <a:round/>
                      <a:headEnd type="none" w="med" len="med"/>
                      <a:tailEnd type="none" w="med" len="med"/>
                    </a:lnT>
                    <a:lnB w="12700" cap="flat" cmpd="sng" algn="ctr">
                      <a:solidFill>
                        <a:srgbClr val="012169"/>
                      </a:solidFill>
                      <a:prstDash val="solid"/>
                      <a:round/>
                      <a:headEnd type="none" w="med" len="med"/>
                      <a:tailEnd type="none" w="med" len="med"/>
                    </a:lnB>
                    <a:lnTlToBr>
                      <a:noFill/>
                    </a:lnTlToBr>
                    <a:lnBlToTr>
                      <a:noFill/>
                    </a:lnBlToTr>
                    <a:solidFill>
                      <a:srgbClr val="E7E7E9"/>
                    </a:solidFill>
                  </a:tcPr>
                </a:tc>
                <a:extLst>
                  <a:ext uri="{0D108BD9-81ED-4DB2-BD59-A6C34878D82A}">
                    <a16:rowId xmlns:a16="http://schemas.microsoft.com/office/drawing/2014/main" val="10002"/>
                  </a:ext>
                </a:extLst>
              </a:tr>
            </a:tbl>
          </a:graphicData>
        </a:graphic>
      </p:graphicFrame>
      <p:pic>
        <p:nvPicPr>
          <p:cNvPr id="44" name="Picture 223"/>
          <p:cNvPicPr>
            <a:picLocks noChangeAspect="1" noChangeArrowheads="1"/>
          </p:cNvPicPr>
          <p:nvPr/>
        </p:nvPicPr>
        <p:blipFill>
          <a:blip r:embed="rId2" cstate="print"/>
          <a:srcRect/>
          <a:stretch>
            <a:fillRect/>
          </a:stretch>
        </p:blipFill>
        <p:spPr bwMode="auto">
          <a:xfrm>
            <a:off x="2038756" y="3989511"/>
            <a:ext cx="592138" cy="457200"/>
          </a:xfrm>
          <a:prstGeom prst="rect">
            <a:avLst/>
          </a:prstGeom>
          <a:noFill/>
          <a:ln w="9525">
            <a:noFill/>
            <a:miter lim="800000"/>
            <a:headEnd/>
            <a:tailEnd/>
          </a:ln>
        </p:spPr>
      </p:pic>
      <p:pic>
        <p:nvPicPr>
          <p:cNvPr id="46" name="Picture 93"/>
          <p:cNvPicPr>
            <a:picLocks noChangeAspect="1" noChangeArrowheads="1"/>
          </p:cNvPicPr>
          <p:nvPr/>
        </p:nvPicPr>
        <p:blipFill>
          <a:blip r:embed="rId3" cstate="print"/>
          <a:srcRect/>
          <a:stretch>
            <a:fillRect/>
          </a:stretch>
        </p:blipFill>
        <p:spPr bwMode="auto">
          <a:xfrm>
            <a:off x="2050663" y="1973287"/>
            <a:ext cx="568325" cy="45720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0" tIns="0" rIns="0" bIns="0" rtlCol="0">
            <a:noAutofit/>
          </a:bodyPr>
          <a:lstStyle/>
          <a:p>
            <a:pPr defTabSz="473173">
              <a:lnSpc>
                <a:spcPts val="2800"/>
              </a:lnSpc>
            </a:pPr>
            <a:r>
              <a:rPr lang="en-US" dirty="0"/>
              <a:t>BofAML Prepaid Cards</a:t>
            </a:r>
          </a:p>
        </p:txBody>
      </p:sp>
      <p:sp>
        <p:nvSpPr>
          <p:cNvPr id="26" name="TextBox 25"/>
          <p:cNvSpPr txBox="1"/>
          <p:nvPr/>
        </p:nvSpPr>
        <p:spPr>
          <a:xfrm>
            <a:off x="457272" y="1642457"/>
            <a:ext cx="3963026" cy="5062924"/>
          </a:xfrm>
          <a:prstGeom prst="rect">
            <a:avLst/>
          </a:prstGeom>
        </p:spPr>
        <p:txBody>
          <a:bodyPr wrap="square" lIns="0" tIns="0" rIns="0" bIns="0" rtlCol="0">
            <a:spAutoFit/>
          </a:bodyPr>
          <a:lstStyle/>
          <a:p>
            <a:pPr marL="228646" lvl="3" indent="-231821" defTabSz="977584">
              <a:spcAft>
                <a:spcPts val="600"/>
              </a:spcAft>
              <a:buClr>
                <a:schemeClr val="tx1"/>
              </a:buClr>
              <a:buFont typeface="Franklin Gothic Book" pitchFamily="34" charset="0"/>
              <a:buChar char="▪"/>
              <a:defRPr/>
            </a:pPr>
            <a:r>
              <a:rPr lang="en-US" sz="1400" b="1" kern="0" dirty="0">
                <a:solidFill>
                  <a:schemeClr val="tx1">
                    <a:lumMod val="85000"/>
                    <a:lumOff val="15000"/>
                  </a:schemeClr>
                </a:solidFill>
                <a:latin typeface="+mn-lt"/>
              </a:rPr>
              <a:t>Meet regulatory compliance </a:t>
            </a:r>
            <a:r>
              <a:rPr lang="en-US" sz="1400" kern="0" dirty="0">
                <a:solidFill>
                  <a:schemeClr val="tx1">
                    <a:lumMod val="85000"/>
                    <a:lumOff val="15000"/>
                  </a:schemeClr>
                </a:solidFill>
                <a:latin typeface="+mn-lt"/>
              </a:rPr>
              <a:t>– Management of the escheatment process and help ensure compliance with the various state laws</a:t>
            </a:r>
          </a:p>
          <a:p>
            <a:pPr marL="228646" lvl="3" indent="-231821" defTabSz="977584">
              <a:spcAft>
                <a:spcPts val="600"/>
              </a:spcAft>
              <a:buClr>
                <a:schemeClr val="tx1"/>
              </a:buClr>
              <a:buFont typeface="Franklin Gothic Book" pitchFamily="34" charset="0"/>
              <a:buChar char="▪"/>
              <a:defRPr/>
            </a:pPr>
            <a:r>
              <a:rPr lang="en-US" sz="1400" b="1" kern="0" dirty="0">
                <a:solidFill>
                  <a:schemeClr val="tx1">
                    <a:lumMod val="85000"/>
                    <a:lumOff val="15000"/>
                  </a:schemeClr>
                </a:solidFill>
                <a:latin typeface="+mn-lt"/>
              </a:rPr>
              <a:t>Streamline administration </a:t>
            </a:r>
            <a:r>
              <a:rPr lang="en-US" sz="1400" kern="0" dirty="0">
                <a:solidFill>
                  <a:schemeClr val="tx1">
                    <a:lumMod val="85000"/>
                    <a:lumOff val="15000"/>
                  </a:schemeClr>
                </a:solidFill>
                <a:latin typeface="+mn-lt"/>
              </a:rPr>
              <a:t>– by eliminating difficult, time-consuming reconciliation process</a:t>
            </a:r>
          </a:p>
          <a:p>
            <a:pPr marL="228646" lvl="3" indent="-231821" defTabSz="977584">
              <a:spcAft>
                <a:spcPts val="600"/>
              </a:spcAft>
              <a:buClr>
                <a:schemeClr val="tx1"/>
              </a:buClr>
              <a:buFont typeface="Franklin Gothic Book" pitchFamily="34" charset="0"/>
              <a:buChar char="▪"/>
              <a:defRPr/>
            </a:pPr>
            <a:r>
              <a:rPr lang="en-US" sz="1400" b="1" kern="0" dirty="0">
                <a:solidFill>
                  <a:schemeClr val="tx1">
                    <a:lumMod val="85000"/>
                    <a:lumOff val="15000"/>
                  </a:schemeClr>
                </a:solidFill>
                <a:latin typeface="+mn-lt"/>
              </a:rPr>
              <a:t>Reduce expenses </a:t>
            </a:r>
            <a:r>
              <a:rPr lang="en-US" sz="1400" kern="0" dirty="0">
                <a:solidFill>
                  <a:schemeClr val="tx1">
                    <a:lumMod val="85000"/>
                    <a:lumOff val="15000"/>
                  </a:schemeClr>
                </a:solidFill>
                <a:latin typeface="+mn-lt"/>
              </a:rPr>
              <a:t>– reduce costs associated with check production, reconciliation, bank fees and customer replacement requests</a:t>
            </a:r>
          </a:p>
          <a:p>
            <a:pPr marL="228646" lvl="3" indent="-231821" defTabSz="977584">
              <a:spcAft>
                <a:spcPts val="600"/>
              </a:spcAft>
              <a:buClr>
                <a:schemeClr val="tx1"/>
              </a:buClr>
              <a:buFont typeface="Franklin Gothic Book" pitchFamily="34" charset="0"/>
              <a:buChar char="▪"/>
              <a:defRPr/>
            </a:pPr>
            <a:r>
              <a:rPr lang="en-US" sz="1400" b="1" kern="0" dirty="0">
                <a:solidFill>
                  <a:schemeClr val="tx1">
                    <a:lumMod val="85000"/>
                    <a:lumOff val="15000"/>
                  </a:schemeClr>
                </a:solidFill>
                <a:latin typeface="+mn-lt"/>
              </a:rPr>
              <a:t>Reduce risk exposure – </a:t>
            </a:r>
            <a:r>
              <a:rPr lang="en-US" sz="1400" kern="0" dirty="0">
                <a:solidFill>
                  <a:schemeClr val="tx1">
                    <a:lumMod val="85000"/>
                    <a:lumOff val="15000"/>
                  </a:schemeClr>
                </a:solidFill>
                <a:latin typeface="+mn-lt"/>
              </a:rPr>
              <a:t>eliminates check fraud exposure and improves audit reporting </a:t>
            </a:r>
          </a:p>
          <a:p>
            <a:pPr marL="228646" lvl="3" indent="-231821" defTabSz="977584">
              <a:spcAft>
                <a:spcPts val="600"/>
              </a:spcAft>
              <a:buClr>
                <a:schemeClr val="tx1"/>
              </a:buClr>
              <a:buFont typeface="Franklin Gothic Book" pitchFamily="34" charset="0"/>
              <a:buChar char="▪"/>
              <a:defRPr/>
            </a:pPr>
            <a:r>
              <a:rPr lang="en-US" sz="1400" b="1" kern="0" dirty="0">
                <a:solidFill>
                  <a:schemeClr val="tx1">
                    <a:lumMod val="85000"/>
                    <a:lumOff val="15000"/>
                  </a:schemeClr>
                </a:solidFill>
                <a:latin typeface="+mn-lt"/>
              </a:rPr>
              <a:t>Security/safer than cash </a:t>
            </a:r>
            <a:r>
              <a:rPr lang="en-US" sz="1400" kern="0" dirty="0">
                <a:solidFill>
                  <a:schemeClr val="tx1">
                    <a:lumMod val="85000"/>
                    <a:lumOff val="15000"/>
                  </a:schemeClr>
                </a:solidFill>
                <a:latin typeface="+mn-lt"/>
              </a:rPr>
              <a:t>–</a:t>
            </a:r>
            <a:r>
              <a:rPr lang="en-US" sz="1400" b="1" kern="0" dirty="0">
                <a:solidFill>
                  <a:schemeClr val="tx1">
                    <a:lumMod val="85000"/>
                    <a:lumOff val="15000"/>
                  </a:schemeClr>
                </a:solidFill>
                <a:latin typeface="+mn-lt"/>
              </a:rPr>
              <a:t> </a:t>
            </a:r>
            <a:r>
              <a:rPr lang="en-US" sz="1400" kern="0" dirty="0">
                <a:solidFill>
                  <a:schemeClr val="tx1">
                    <a:lumMod val="85000"/>
                    <a:lumOff val="15000"/>
                  </a:schemeClr>
                </a:solidFill>
                <a:latin typeface="+mn-lt"/>
              </a:rPr>
              <a:t>improves safety, fraud protections and provides 24/7 customer care. If lost or stolen, the unspent amount can be replaced</a:t>
            </a:r>
          </a:p>
          <a:p>
            <a:pPr marL="228646" lvl="3" indent="-231821" defTabSz="977584">
              <a:spcAft>
                <a:spcPts val="600"/>
              </a:spcAft>
              <a:buClr>
                <a:schemeClr val="tx1"/>
              </a:buClr>
              <a:buFont typeface="Franklin Gothic Book" pitchFamily="34" charset="0"/>
              <a:buChar char="▪"/>
              <a:defRPr/>
            </a:pPr>
            <a:r>
              <a:rPr lang="en-US" sz="1400" b="1" kern="0" dirty="0">
                <a:solidFill>
                  <a:schemeClr val="tx1">
                    <a:lumMod val="85000"/>
                    <a:lumOff val="15000"/>
                  </a:schemeClr>
                </a:solidFill>
                <a:latin typeface="+mn-lt"/>
              </a:rPr>
              <a:t>More choices &amp; convenience </a:t>
            </a:r>
            <a:r>
              <a:rPr lang="en-US" sz="1400" kern="0" dirty="0">
                <a:solidFill>
                  <a:schemeClr val="tx1">
                    <a:lumMod val="85000"/>
                    <a:lumOff val="15000"/>
                  </a:schemeClr>
                </a:solidFill>
                <a:latin typeface="+mn-lt"/>
              </a:rPr>
              <a:t>–</a:t>
            </a:r>
            <a:r>
              <a:rPr lang="en-US" sz="1400" b="1" kern="0" dirty="0">
                <a:solidFill>
                  <a:schemeClr val="tx1">
                    <a:lumMod val="85000"/>
                    <a:lumOff val="15000"/>
                  </a:schemeClr>
                </a:solidFill>
                <a:latin typeface="+mn-lt"/>
              </a:rPr>
              <a:t> </a:t>
            </a:r>
            <a:r>
              <a:rPr lang="en-US" sz="1400" kern="0" dirty="0">
                <a:solidFill>
                  <a:schemeClr val="tx1">
                    <a:lumMod val="85000"/>
                    <a:lumOff val="15000"/>
                  </a:schemeClr>
                </a:solidFill>
                <a:latin typeface="+mn-lt"/>
              </a:rPr>
              <a:t>Unlike gift certificates and checks, customers have access to use funds wherever Visa or MasterCard debit cards are accepted</a:t>
            </a:r>
          </a:p>
          <a:p>
            <a:pPr marL="228646" lvl="3" indent="-231821" defTabSz="977584">
              <a:spcAft>
                <a:spcPts val="600"/>
              </a:spcAft>
              <a:buClr>
                <a:schemeClr val="tx1"/>
              </a:buClr>
              <a:buFont typeface="Franklin Gothic Book" pitchFamily="34" charset="0"/>
              <a:buChar char="▪"/>
              <a:defRPr/>
            </a:pPr>
            <a:r>
              <a:rPr lang="en-US" sz="1400" b="1" kern="0" dirty="0">
                <a:solidFill>
                  <a:schemeClr val="tx1">
                    <a:lumMod val="85000"/>
                    <a:lumOff val="15000"/>
                  </a:schemeClr>
                </a:solidFill>
                <a:latin typeface="+mn-lt"/>
              </a:rPr>
              <a:t>Online activation and balance availability – </a:t>
            </a:r>
            <a:r>
              <a:rPr lang="en-US" sz="1400" kern="0" dirty="0">
                <a:solidFill>
                  <a:schemeClr val="tx1">
                    <a:lumMod val="85000"/>
                    <a:lumOff val="15000"/>
                  </a:schemeClr>
                </a:solidFill>
                <a:latin typeface="+mn-lt"/>
              </a:rPr>
              <a:t>Cardholders can activate their cards immediately and have 24/7 access to their available balance</a:t>
            </a:r>
          </a:p>
          <a:p>
            <a:pPr marL="228646" lvl="3" indent="-231821" defTabSz="977584">
              <a:spcAft>
                <a:spcPts val="600"/>
              </a:spcAft>
              <a:buClr>
                <a:schemeClr val="tx1"/>
              </a:buClr>
              <a:buFont typeface="Franklin Gothic Book" pitchFamily="34" charset="0"/>
              <a:buChar char="▪"/>
              <a:defRPr/>
            </a:pPr>
            <a:endParaRPr lang="en-US" sz="1400" kern="0" dirty="0">
              <a:solidFill>
                <a:schemeClr val="tx1">
                  <a:lumMod val="85000"/>
                  <a:lumOff val="15000"/>
                </a:schemeClr>
              </a:solidFill>
              <a:latin typeface="+mn-lt"/>
            </a:endParaRPr>
          </a:p>
        </p:txBody>
      </p:sp>
      <p:grpSp>
        <p:nvGrpSpPr>
          <p:cNvPr id="3" name="Group 58"/>
          <p:cNvGrpSpPr/>
          <p:nvPr/>
        </p:nvGrpSpPr>
        <p:grpSpPr>
          <a:xfrm>
            <a:off x="4525938" y="1613247"/>
            <a:ext cx="5193710" cy="4968552"/>
            <a:chOff x="1564229" y="1192211"/>
            <a:chExt cx="6435484" cy="5968107"/>
          </a:xfrm>
        </p:grpSpPr>
        <p:grpSp>
          <p:nvGrpSpPr>
            <p:cNvPr id="4" name="Group 56"/>
            <p:cNvGrpSpPr/>
            <p:nvPr/>
          </p:nvGrpSpPr>
          <p:grpSpPr>
            <a:xfrm>
              <a:off x="1564229" y="1192211"/>
              <a:ext cx="6435484" cy="5968107"/>
              <a:chOff x="1564229" y="1192211"/>
              <a:chExt cx="6435484" cy="5968107"/>
            </a:xfrm>
          </p:grpSpPr>
          <p:pic>
            <p:nvPicPr>
              <p:cNvPr id="32" name="Picture 31" descr="DividedCircle.png"/>
              <p:cNvPicPr>
                <a:picLocks noChangeAspect="1"/>
              </p:cNvPicPr>
              <p:nvPr/>
            </p:nvPicPr>
            <p:blipFill>
              <a:blip r:embed="rId2" cstate="print"/>
              <a:stretch>
                <a:fillRect/>
              </a:stretch>
            </p:blipFill>
            <p:spPr>
              <a:xfrm>
                <a:off x="2937453" y="2478087"/>
                <a:ext cx="3757065" cy="3310646"/>
              </a:xfrm>
              <a:prstGeom prst="rect">
                <a:avLst/>
              </a:prstGeom>
            </p:spPr>
          </p:pic>
          <p:pic>
            <p:nvPicPr>
              <p:cNvPr id="33" name="Picture 32" descr="Capitol Icon.png"/>
              <p:cNvPicPr>
                <a:picLocks noChangeAspect="1"/>
              </p:cNvPicPr>
              <p:nvPr/>
            </p:nvPicPr>
            <p:blipFill>
              <a:blip r:embed="rId3" cstate="print"/>
              <a:stretch>
                <a:fillRect/>
              </a:stretch>
            </p:blipFill>
            <p:spPr>
              <a:xfrm>
                <a:off x="4088030" y="3448301"/>
                <a:ext cx="1436452" cy="1097852"/>
              </a:xfrm>
              <a:prstGeom prst="rect">
                <a:avLst/>
              </a:prstGeom>
            </p:spPr>
          </p:pic>
          <p:grpSp>
            <p:nvGrpSpPr>
              <p:cNvPr id="5" name="Group 33"/>
              <p:cNvGrpSpPr/>
              <p:nvPr/>
            </p:nvGrpSpPr>
            <p:grpSpPr>
              <a:xfrm>
                <a:off x="1984446" y="2036855"/>
                <a:ext cx="1673826" cy="1233277"/>
                <a:chOff x="2003902" y="1988215"/>
                <a:chExt cx="1673826" cy="1233277"/>
              </a:xfrm>
            </p:grpSpPr>
            <p:grpSp>
              <p:nvGrpSpPr>
                <p:cNvPr id="6" name="Group 25"/>
                <p:cNvGrpSpPr/>
                <p:nvPr/>
              </p:nvGrpSpPr>
              <p:grpSpPr>
                <a:xfrm>
                  <a:off x="2442478" y="2386576"/>
                  <a:ext cx="834916" cy="834916"/>
                  <a:chOff x="2286000" y="2288466"/>
                  <a:chExt cx="914400" cy="914400"/>
                </a:xfrm>
              </p:grpSpPr>
              <p:sp>
                <p:nvSpPr>
                  <p:cNvPr id="83" name="Oval 9"/>
                  <p:cNvSpPr/>
                  <p:nvPr/>
                </p:nvSpPr>
                <p:spPr bwMode="auto">
                  <a:xfrm>
                    <a:off x="2286000" y="2288466"/>
                    <a:ext cx="914400" cy="914400"/>
                  </a:xfrm>
                  <a:prstGeom prst="ellipse">
                    <a:avLst/>
                  </a:prstGeom>
                  <a:solidFill>
                    <a:schemeClr val="bg1"/>
                  </a:solidFill>
                  <a:ln w="2222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84" name="Picture 10"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82" name="Text Placeholder 1"/>
                <p:cNvSpPr txBox="1">
                  <a:spLocks/>
                </p:cNvSpPr>
                <p:nvPr/>
              </p:nvSpPr>
              <p:spPr bwMode="auto">
                <a:xfrm>
                  <a:off x="2003902" y="1988215"/>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Payments/</a:t>
                  </a:r>
                </a:p>
                <a:p>
                  <a:pPr algn="ctr">
                    <a:lnSpc>
                      <a:spcPts val="800"/>
                    </a:lnSpc>
                    <a:spcAft>
                      <a:spcPts val="592"/>
                    </a:spcAft>
                    <a:buSzPct val="75000"/>
                  </a:pPr>
                  <a:r>
                    <a:rPr lang="en-US" sz="1200" b="1" dirty="0"/>
                    <a:t>reimbursements</a:t>
                  </a:r>
                </a:p>
              </p:txBody>
            </p:sp>
          </p:grpSp>
          <p:grpSp>
            <p:nvGrpSpPr>
              <p:cNvPr id="7" name="Group 11"/>
              <p:cNvGrpSpPr/>
              <p:nvPr/>
            </p:nvGrpSpPr>
            <p:grpSpPr>
              <a:xfrm>
                <a:off x="3012671" y="1192211"/>
                <a:ext cx="1673826" cy="1233277"/>
                <a:chOff x="2156302" y="2140615"/>
                <a:chExt cx="1673826" cy="1233277"/>
              </a:xfrm>
            </p:grpSpPr>
            <p:grpSp>
              <p:nvGrpSpPr>
                <p:cNvPr id="8" name="Group 33"/>
                <p:cNvGrpSpPr/>
                <p:nvPr/>
              </p:nvGrpSpPr>
              <p:grpSpPr>
                <a:xfrm>
                  <a:off x="2594878" y="2538976"/>
                  <a:ext cx="834916" cy="834916"/>
                  <a:chOff x="2286000" y="2288466"/>
                  <a:chExt cx="914400" cy="914400"/>
                </a:xfrm>
              </p:grpSpPr>
              <p:sp>
                <p:nvSpPr>
                  <p:cNvPr id="79" name="Oval 14"/>
                  <p:cNvSpPr/>
                  <p:nvPr/>
                </p:nvSpPr>
                <p:spPr bwMode="auto">
                  <a:xfrm>
                    <a:off x="2286000" y="2288466"/>
                    <a:ext cx="914400" cy="914400"/>
                  </a:xfrm>
                  <a:prstGeom prst="ellipse">
                    <a:avLst/>
                  </a:prstGeom>
                  <a:solidFill>
                    <a:schemeClr val="bg1"/>
                  </a:solidFill>
                  <a:ln w="2222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80" name="Picture 15"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78" name="Text Placeholder 1"/>
                <p:cNvSpPr txBox="1">
                  <a:spLocks/>
                </p:cNvSpPr>
                <p:nvPr/>
              </p:nvSpPr>
              <p:spPr bwMode="auto">
                <a:xfrm>
                  <a:off x="2156302" y="2140615"/>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Retirement/</a:t>
                  </a:r>
                </a:p>
                <a:p>
                  <a:pPr algn="ctr">
                    <a:lnSpc>
                      <a:spcPts val="800"/>
                    </a:lnSpc>
                    <a:spcAft>
                      <a:spcPts val="592"/>
                    </a:spcAft>
                    <a:buSzPct val="75000"/>
                  </a:pPr>
                  <a:r>
                    <a:rPr lang="en-US" sz="1200" b="1" dirty="0"/>
                    <a:t>pension</a:t>
                  </a:r>
                </a:p>
              </p:txBody>
            </p:sp>
          </p:grpSp>
          <p:grpSp>
            <p:nvGrpSpPr>
              <p:cNvPr id="9" name="Group 16"/>
              <p:cNvGrpSpPr/>
              <p:nvPr/>
            </p:nvGrpSpPr>
            <p:grpSpPr>
              <a:xfrm>
                <a:off x="1564229" y="3652869"/>
                <a:ext cx="1673826" cy="1319999"/>
                <a:chOff x="1564229" y="3682053"/>
                <a:chExt cx="1673826" cy="1319999"/>
              </a:xfrm>
            </p:grpSpPr>
            <p:grpSp>
              <p:nvGrpSpPr>
                <p:cNvPr id="10" name="Group 25"/>
                <p:cNvGrpSpPr/>
                <p:nvPr/>
              </p:nvGrpSpPr>
              <p:grpSpPr>
                <a:xfrm>
                  <a:off x="2002805" y="3682053"/>
                  <a:ext cx="834916" cy="834916"/>
                  <a:chOff x="2286000" y="2288466"/>
                  <a:chExt cx="914400" cy="914400"/>
                </a:xfrm>
              </p:grpSpPr>
              <p:sp>
                <p:nvSpPr>
                  <p:cNvPr id="75" name="Oval 74"/>
                  <p:cNvSpPr/>
                  <p:nvPr/>
                </p:nvSpPr>
                <p:spPr bwMode="auto">
                  <a:xfrm>
                    <a:off x="2286000" y="2288466"/>
                    <a:ext cx="914400" cy="914400"/>
                  </a:xfrm>
                  <a:prstGeom prst="ellipse">
                    <a:avLst/>
                  </a:prstGeom>
                  <a:solidFill>
                    <a:schemeClr val="bg1"/>
                  </a:solidFill>
                  <a:ln w="2222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76" name="Picture 20"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74" name="Text Placeholder 1"/>
                <p:cNvSpPr txBox="1">
                  <a:spLocks/>
                </p:cNvSpPr>
                <p:nvPr/>
              </p:nvSpPr>
              <p:spPr bwMode="auto">
                <a:xfrm>
                  <a:off x="1564229" y="4536425"/>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Incentives/</a:t>
                  </a:r>
                </a:p>
                <a:p>
                  <a:pPr algn="ctr">
                    <a:lnSpc>
                      <a:spcPts val="800"/>
                    </a:lnSpc>
                    <a:spcAft>
                      <a:spcPts val="592"/>
                    </a:spcAft>
                    <a:buSzPct val="75000"/>
                  </a:pPr>
                  <a:r>
                    <a:rPr lang="en-US" sz="1200" b="1" dirty="0"/>
                    <a:t>rewards</a:t>
                  </a:r>
                </a:p>
              </p:txBody>
            </p:sp>
          </p:grpSp>
          <p:grpSp>
            <p:nvGrpSpPr>
              <p:cNvPr id="11" name="Group 21"/>
              <p:cNvGrpSpPr/>
              <p:nvPr/>
            </p:nvGrpSpPr>
            <p:grpSpPr>
              <a:xfrm>
                <a:off x="1943978" y="4992729"/>
                <a:ext cx="1673826" cy="1320727"/>
                <a:chOff x="1914794" y="4934361"/>
                <a:chExt cx="1673826" cy="1320727"/>
              </a:xfrm>
            </p:grpSpPr>
            <p:grpSp>
              <p:nvGrpSpPr>
                <p:cNvPr id="12" name="Group 25"/>
                <p:cNvGrpSpPr/>
                <p:nvPr/>
              </p:nvGrpSpPr>
              <p:grpSpPr>
                <a:xfrm>
                  <a:off x="2332733" y="4934361"/>
                  <a:ext cx="834916" cy="834916"/>
                  <a:chOff x="2286000" y="2288466"/>
                  <a:chExt cx="914400" cy="914400"/>
                </a:xfrm>
              </p:grpSpPr>
              <p:sp>
                <p:nvSpPr>
                  <p:cNvPr id="71" name="Oval 24"/>
                  <p:cNvSpPr/>
                  <p:nvPr/>
                </p:nvSpPr>
                <p:spPr bwMode="auto">
                  <a:xfrm>
                    <a:off x="2286000" y="2288466"/>
                    <a:ext cx="914400" cy="914400"/>
                  </a:xfrm>
                  <a:prstGeom prst="ellipse">
                    <a:avLst/>
                  </a:prstGeom>
                  <a:solidFill>
                    <a:schemeClr val="bg1"/>
                  </a:solidFill>
                  <a:ln w="2222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72" name="Picture 71"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70" name="Text Placeholder 1"/>
                <p:cNvSpPr txBox="1">
                  <a:spLocks/>
                </p:cNvSpPr>
                <p:nvPr/>
              </p:nvSpPr>
              <p:spPr bwMode="auto">
                <a:xfrm>
                  <a:off x="1914794" y="5789461"/>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Payroll</a:t>
                  </a:r>
                </a:p>
              </p:txBody>
            </p:sp>
          </p:grpSp>
          <p:grpSp>
            <p:nvGrpSpPr>
              <p:cNvPr id="13" name="Group 26"/>
              <p:cNvGrpSpPr/>
              <p:nvPr/>
            </p:nvGrpSpPr>
            <p:grpSpPr>
              <a:xfrm>
                <a:off x="3009934" y="5838931"/>
                <a:ext cx="1673826" cy="1319999"/>
                <a:chOff x="2922382" y="5809747"/>
                <a:chExt cx="1673826" cy="1319999"/>
              </a:xfrm>
            </p:grpSpPr>
            <p:grpSp>
              <p:nvGrpSpPr>
                <p:cNvPr id="14" name="Group 27"/>
                <p:cNvGrpSpPr/>
                <p:nvPr/>
              </p:nvGrpSpPr>
              <p:grpSpPr>
                <a:xfrm>
                  <a:off x="3331774" y="5809747"/>
                  <a:ext cx="834916" cy="834916"/>
                  <a:chOff x="2286000" y="2288466"/>
                  <a:chExt cx="914400" cy="914400"/>
                </a:xfrm>
              </p:grpSpPr>
              <p:sp>
                <p:nvSpPr>
                  <p:cNvPr id="67" name="Oval 66"/>
                  <p:cNvSpPr/>
                  <p:nvPr/>
                </p:nvSpPr>
                <p:spPr bwMode="auto">
                  <a:xfrm>
                    <a:off x="2286000" y="2288466"/>
                    <a:ext cx="914400" cy="914400"/>
                  </a:xfrm>
                  <a:prstGeom prst="ellipse">
                    <a:avLst/>
                  </a:prstGeom>
                  <a:solidFill>
                    <a:schemeClr val="bg1"/>
                  </a:solidFill>
                  <a:ln w="2222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68" name="Picture 67"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66" name="Text Placeholder 1"/>
                <p:cNvSpPr txBox="1">
                  <a:spLocks/>
                </p:cNvSpPr>
                <p:nvPr/>
              </p:nvSpPr>
              <p:spPr bwMode="auto">
                <a:xfrm>
                  <a:off x="2922382" y="6664119"/>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Worker’s compensation</a:t>
                  </a:r>
                </a:p>
              </p:txBody>
            </p:sp>
          </p:grpSp>
          <p:grpSp>
            <p:nvGrpSpPr>
              <p:cNvPr id="15" name="Group 31"/>
              <p:cNvGrpSpPr/>
              <p:nvPr/>
            </p:nvGrpSpPr>
            <p:grpSpPr>
              <a:xfrm>
                <a:off x="5967559" y="2038243"/>
                <a:ext cx="1673826" cy="1233277"/>
                <a:chOff x="2003902" y="1988215"/>
                <a:chExt cx="1673826" cy="1233277"/>
              </a:xfrm>
            </p:grpSpPr>
            <p:grpSp>
              <p:nvGrpSpPr>
                <p:cNvPr id="16" name="Group 25"/>
                <p:cNvGrpSpPr/>
                <p:nvPr/>
              </p:nvGrpSpPr>
              <p:grpSpPr>
                <a:xfrm>
                  <a:off x="2442478" y="2386576"/>
                  <a:ext cx="834916" cy="834916"/>
                  <a:chOff x="2286000" y="2288466"/>
                  <a:chExt cx="914400" cy="914400"/>
                </a:xfrm>
              </p:grpSpPr>
              <p:sp>
                <p:nvSpPr>
                  <p:cNvPr id="63" name="Oval 62"/>
                  <p:cNvSpPr/>
                  <p:nvPr/>
                </p:nvSpPr>
                <p:spPr bwMode="auto">
                  <a:xfrm>
                    <a:off x="2286000" y="2288466"/>
                    <a:ext cx="914400" cy="914400"/>
                  </a:xfrm>
                  <a:prstGeom prst="ellipse">
                    <a:avLst/>
                  </a:prstGeom>
                  <a:solidFill>
                    <a:schemeClr val="bg1"/>
                  </a:solidFill>
                  <a:ln w="22225">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64" name="Picture 63"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62" name="Text Placeholder 1"/>
                <p:cNvSpPr txBox="1">
                  <a:spLocks/>
                </p:cNvSpPr>
                <p:nvPr/>
              </p:nvSpPr>
              <p:spPr bwMode="auto">
                <a:xfrm>
                  <a:off x="2003902" y="1988215"/>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Lottery</a:t>
                  </a:r>
                </a:p>
              </p:txBody>
            </p:sp>
          </p:grpSp>
          <p:grpSp>
            <p:nvGrpSpPr>
              <p:cNvPr id="17" name="Group 36"/>
              <p:cNvGrpSpPr/>
              <p:nvPr/>
            </p:nvGrpSpPr>
            <p:grpSpPr>
              <a:xfrm>
                <a:off x="4901519" y="1193599"/>
                <a:ext cx="1673826" cy="1233277"/>
                <a:chOff x="2156302" y="2140615"/>
                <a:chExt cx="1673826" cy="1233277"/>
              </a:xfrm>
            </p:grpSpPr>
            <p:grpSp>
              <p:nvGrpSpPr>
                <p:cNvPr id="18" name="Group 33"/>
                <p:cNvGrpSpPr/>
                <p:nvPr/>
              </p:nvGrpSpPr>
              <p:grpSpPr>
                <a:xfrm>
                  <a:off x="2594878" y="2538976"/>
                  <a:ext cx="834916" cy="834916"/>
                  <a:chOff x="2286000" y="2288466"/>
                  <a:chExt cx="914400" cy="914400"/>
                </a:xfrm>
              </p:grpSpPr>
              <p:sp>
                <p:nvSpPr>
                  <p:cNvPr id="59" name="Oval 58"/>
                  <p:cNvSpPr/>
                  <p:nvPr/>
                </p:nvSpPr>
                <p:spPr bwMode="auto">
                  <a:xfrm>
                    <a:off x="2286000" y="2288466"/>
                    <a:ext cx="914400" cy="914400"/>
                  </a:xfrm>
                  <a:prstGeom prst="ellipse">
                    <a:avLst/>
                  </a:prstGeom>
                  <a:solidFill>
                    <a:schemeClr val="bg1"/>
                  </a:solidFill>
                  <a:ln w="22225">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60" name="Picture 59"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58" name="Text Placeholder 1"/>
                <p:cNvSpPr txBox="1">
                  <a:spLocks/>
                </p:cNvSpPr>
                <p:nvPr/>
              </p:nvSpPr>
              <p:spPr bwMode="auto">
                <a:xfrm>
                  <a:off x="2156302" y="2140615"/>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Unemployment/</a:t>
                  </a:r>
                </a:p>
                <a:p>
                  <a:pPr algn="ctr">
                    <a:lnSpc>
                      <a:spcPts val="800"/>
                    </a:lnSpc>
                    <a:spcAft>
                      <a:spcPts val="592"/>
                    </a:spcAft>
                    <a:buSzPct val="75000"/>
                  </a:pPr>
                  <a:r>
                    <a:rPr lang="en-US" sz="1200" b="1" dirty="0"/>
                    <a:t>disability</a:t>
                  </a:r>
                </a:p>
              </p:txBody>
            </p:sp>
          </p:grpSp>
          <p:grpSp>
            <p:nvGrpSpPr>
              <p:cNvPr id="19" name="Group 41"/>
              <p:cNvGrpSpPr/>
              <p:nvPr/>
            </p:nvGrpSpPr>
            <p:grpSpPr>
              <a:xfrm>
                <a:off x="6325887" y="3654257"/>
                <a:ext cx="1673826" cy="1319999"/>
                <a:chOff x="1564229" y="3682053"/>
                <a:chExt cx="1673826" cy="1319999"/>
              </a:xfrm>
            </p:grpSpPr>
            <p:grpSp>
              <p:nvGrpSpPr>
                <p:cNvPr id="20" name="Group 25"/>
                <p:cNvGrpSpPr/>
                <p:nvPr/>
              </p:nvGrpSpPr>
              <p:grpSpPr>
                <a:xfrm>
                  <a:off x="2002805" y="3682053"/>
                  <a:ext cx="834916" cy="834916"/>
                  <a:chOff x="2286000" y="2288466"/>
                  <a:chExt cx="914400" cy="914400"/>
                </a:xfrm>
              </p:grpSpPr>
              <p:sp>
                <p:nvSpPr>
                  <p:cNvPr id="55" name="Oval 54"/>
                  <p:cNvSpPr/>
                  <p:nvPr/>
                </p:nvSpPr>
                <p:spPr bwMode="auto">
                  <a:xfrm>
                    <a:off x="2286000" y="2288466"/>
                    <a:ext cx="914400" cy="914400"/>
                  </a:xfrm>
                  <a:prstGeom prst="ellipse">
                    <a:avLst/>
                  </a:prstGeom>
                  <a:solidFill>
                    <a:schemeClr val="bg1"/>
                  </a:solidFill>
                  <a:ln w="22225">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56" name="Picture 55"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54" name="Text Placeholder 1"/>
                <p:cNvSpPr txBox="1">
                  <a:spLocks/>
                </p:cNvSpPr>
                <p:nvPr/>
              </p:nvSpPr>
              <p:spPr bwMode="auto">
                <a:xfrm>
                  <a:off x="1564229" y="4536425"/>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Other benefits</a:t>
                  </a:r>
                </a:p>
              </p:txBody>
            </p:sp>
          </p:grpSp>
          <p:grpSp>
            <p:nvGrpSpPr>
              <p:cNvPr id="21" name="Group 46"/>
              <p:cNvGrpSpPr/>
              <p:nvPr/>
            </p:nvGrpSpPr>
            <p:grpSpPr>
              <a:xfrm>
                <a:off x="5996827" y="4994117"/>
                <a:ext cx="1673826" cy="1320727"/>
                <a:chOff x="1914794" y="4934361"/>
                <a:chExt cx="1673826" cy="1320727"/>
              </a:xfrm>
            </p:grpSpPr>
            <p:grpSp>
              <p:nvGrpSpPr>
                <p:cNvPr id="22" name="Group 25"/>
                <p:cNvGrpSpPr/>
                <p:nvPr/>
              </p:nvGrpSpPr>
              <p:grpSpPr>
                <a:xfrm>
                  <a:off x="2332733" y="4934361"/>
                  <a:ext cx="834916" cy="834916"/>
                  <a:chOff x="2286000" y="2288466"/>
                  <a:chExt cx="914400" cy="914400"/>
                </a:xfrm>
              </p:grpSpPr>
              <p:sp>
                <p:nvSpPr>
                  <p:cNvPr id="50" name="Oval 49"/>
                  <p:cNvSpPr/>
                  <p:nvPr/>
                </p:nvSpPr>
                <p:spPr bwMode="auto">
                  <a:xfrm>
                    <a:off x="2286000" y="2288466"/>
                    <a:ext cx="914400" cy="914400"/>
                  </a:xfrm>
                  <a:prstGeom prst="ellipse">
                    <a:avLst/>
                  </a:prstGeom>
                  <a:solidFill>
                    <a:schemeClr val="bg1"/>
                  </a:solidFill>
                  <a:ln w="22225">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51" name="Picture 50"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49" name="Text Placeholder 1"/>
                <p:cNvSpPr txBox="1">
                  <a:spLocks/>
                </p:cNvSpPr>
                <p:nvPr/>
              </p:nvSpPr>
              <p:spPr bwMode="auto">
                <a:xfrm>
                  <a:off x="1914794" y="5789461"/>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Tax refunds</a:t>
                  </a:r>
                </a:p>
              </p:txBody>
            </p:sp>
          </p:grpSp>
          <p:grpSp>
            <p:nvGrpSpPr>
              <p:cNvPr id="23" name="Group 51"/>
              <p:cNvGrpSpPr/>
              <p:nvPr/>
            </p:nvGrpSpPr>
            <p:grpSpPr>
              <a:xfrm>
                <a:off x="4898782" y="5840319"/>
                <a:ext cx="1673826" cy="1319999"/>
                <a:chOff x="2922382" y="5809747"/>
                <a:chExt cx="1673826" cy="1319999"/>
              </a:xfrm>
            </p:grpSpPr>
            <p:grpSp>
              <p:nvGrpSpPr>
                <p:cNvPr id="24" name="Group 25"/>
                <p:cNvGrpSpPr/>
                <p:nvPr/>
              </p:nvGrpSpPr>
              <p:grpSpPr>
                <a:xfrm>
                  <a:off x="3331774" y="5809747"/>
                  <a:ext cx="834916" cy="834916"/>
                  <a:chOff x="2286000" y="2288466"/>
                  <a:chExt cx="914400" cy="914400"/>
                </a:xfrm>
              </p:grpSpPr>
              <p:sp>
                <p:nvSpPr>
                  <p:cNvPr id="46" name="Oval 45"/>
                  <p:cNvSpPr/>
                  <p:nvPr/>
                </p:nvSpPr>
                <p:spPr bwMode="auto">
                  <a:xfrm>
                    <a:off x="2286000" y="2288466"/>
                    <a:ext cx="914400" cy="914400"/>
                  </a:xfrm>
                  <a:prstGeom prst="ellipse">
                    <a:avLst/>
                  </a:prstGeom>
                  <a:solidFill>
                    <a:schemeClr val="bg1"/>
                  </a:solidFill>
                  <a:ln w="22225">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47" name="Picture 46"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45" name="Text Placeholder 1"/>
                <p:cNvSpPr txBox="1">
                  <a:spLocks/>
                </p:cNvSpPr>
                <p:nvPr/>
              </p:nvSpPr>
              <p:spPr bwMode="auto">
                <a:xfrm>
                  <a:off x="2922382" y="6664119"/>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Child support</a:t>
                  </a:r>
                </a:p>
              </p:txBody>
            </p:sp>
          </p:grpSp>
        </p:grpSp>
        <p:sp>
          <p:nvSpPr>
            <p:cNvPr id="31" name="Text Placeholder 1"/>
            <p:cNvSpPr txBox="1">
              <a:spLocks/>
            </p:cNvSpPr>
            <p:nvPr/>
          </p:nvSpPr>
          <p:spPr bwMode="auto">
            <a:xfrm>
              <a:off x="4197454" y="4570863"/>
              <a:ext cx="1273987" cy="329241"/>
            </a:xfrm>
            <a:prstGeom prst="rect">
              <a:avLst/>
            </a:prstGeom>
            <a:noFill/>
            <a:ln w="9525">
              <a:noFill/>
              <a:miter lim="800000"/>
              <a:headEnd/>
              <a:tailEnd/>
            </a:ln>
          </p:spPr>
          <p:txBody>
            <a:bodyPr lIns="0" tIns="54157" rIns="0" bIns="0"/>
            <a:lstStyle/>
            <a:p>
              <a:pPr algn="ctr">
                <a:spcAft>
                  <a:spcPts val="592"/>
                </a:spcAft>
                <a:buSzPct val="75000"/>
              </a:pPr>
              <a:r>
                <a:rPr lang="en-US" sz="1400" b="1" dirty="0"/>
                <a:t>Government</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0" tIns="0" rIns="0" bIns="0" rtlCol="0">
            <a:noAutofit/>
          </a:bodyPr>
          <a:lstStyle/>
          <a:p>
            <a:pPr defTabSz="473173">
              <a:lnSpc>
                <a:spcPts val="2800"/>
              </a:lnSpc>
            </a:pPr>
            <a:r>
              <a:rPr lang="en-US" dirty="0"/>
              <a:t>BofAML Prepaid Cards for Higher Education</a:t>
            </a:r>
          </a:p>
        </p:txBody>
      </p:sp>
      <p:sp>
        <p:nvSpPr>
          <p:cNvPr id="26" name="TextBox 25"/>
          <p:cNvSpPr txBox="1"/>
          <p:nvPr/>
        </p:nvSpPr>
        <p:spPr>
          <a:xfrm>
            <a:off x="457272" y="3125415"/>
            <a:ext cx="3963026" cy="1077218"/>
          </a:xfrm>
          <a:prstGeom prst="rect">
            <a:avLst/>
          </a:prstGeom>
        </p:spPr>
        <p:txBody>
          <a:bodyPr wrap="square" lIns="0" tIns="0" rIns="0" bIns="0" rtlCol="0">
            <a:spAutoFit/>
          </a:bodyPr>
          <a:lstStyle/>
          <a:p>
            <a:pPr marL="228646" lvl="3" indent="-231821" defTabSz="977584">
              <a:spcAft>
                <a:spcPts val="600"/>
              </a:spcAft>
              <a:buClr>
                <a:schemeClr val="tx1"/>
              </a:buClr>
              <a:buFont typeface="Franklin Gothic Book" pitchFamily="34" charset="0"/>
              <a:buChar char="▪"/>
              <a:defRPr/>
            </a:pPr>
            <a:r>
              <a:rPr lang="en-US" sz="1400" b="1" kern="0" dirty="0">
                <a:solidFill>
                  <a:schemeClr val="tx1">
                    <a:lumMod val="85000"/>
                    <a:lumOff val="15000"/>
                  </a:schemeClr>
                </a:solidFill>
                <a:latin typeface="+mn-lt"/>
              </a:rPr>
              <a:t>Meeting the same benefits of regulatory compliance, streamlined administration, reduced expenses, reduced risk exposure, security/safer than carrying cash, more choices &amp; convenience, online activation and balance activity</a:t>
            </a:r>
            <a:endParaRPr lang="en-US" sz="1400" kern="0" dirty="0">
              <a:solidFill>
                <a:schemeClr val="tx1">
                  <a:lumMod val="85000"/>
                  <a:lumOff val="15000"/>
                </a:schemeClr>
              </a:solidFill>
              <a:latin typeface="+mn-lt"/>
            </a:endParaRPr>
          </a:p>
        </p:txBody>
      </p:sp>
      <p:grpSp>
        <p:nvGrpSpPr>
          <p:cNvPr id="61" name="Group 60"/>
          <p:cNvGrpSpPr/>
          <p:nvPr/>
        </p:nvGrpSpPr>
        <p:grpSpPr>
          <a:xfrm>
            <a:off x="4669954" y="1541239"/>
            <a:ext cx="4957986" cy="5040560"/>
            <a:chOff x="1944285" y="1194102"/>
            <a:chExt cx="5727579" cy="5969230"/>
          </a:xfrm>
        </p:grpSpPr>
        <p:pic>
          <p:nvPicPr>
            <p:cNvPr id="65" name="Picture 64" descr="DividedCircle.png"/>
            <p:cNvPicPr>
              <a:picLocks noChangeAspect="1"/>
            </p:cNvPicPr>
            <p:nvPr/>
          </p:nvPicPr>
          <p:blipFill>
            <a:blip r:embed="rId2" cstate="print"/>
            <a:stretch>
              <a:fillRect/>
            </a:stretch>
          </p:blipFill>
          <p:spPr>
            <a:xfrm>
              <a:off x="3310189" y="2479130"/>
              <a:ext cx="3013112" cy="3312039"/>
            </a:xfrm>
            <a:prstGeom prst="rect">
              <a:avLst/>
            </a:prstGeom>
          </p:spPr>
        </p:pic>
        <p:pic>
          <p:nvPicPr>
            <p:cNvPr id="69" name="Picture 68" descr="Capitol Icon.png"/>
            <p:cNvPicPr>
              <a:picLocks noChangeAspect="1"/>
            </p:cNvPicPr>
            <p:nvPr/>
          </p:nvPicPr>
          <p:blipFill>
            <a:blip r:embed="rId3" cstate="print"/>
            <a:stretch>
              <a:fillRect/>
            </a:stretch>
          </p:blipFill>
          <p:spPr>
            <a:xfrm>
              <a:off x="4233474" y="3546379"/>
              <a:ext cx="1147081" cy="905061"/>
            </a:xfrm>
            <a:prstGeom prst="rect">
              <a:avLst/>
            </a:prstGeom>
          </p:spPr>
        </p:pic>
        <p:grpSp>
          <p:nvGrpSpPr>
            <p:cNvPr id="73" name="Group 72"/>
            <p:cNvGrpSpPr/>
            <p:nvPr/>
          </p:nvGrpSpPr>
          <p:grpSpPr>
            <a:xfrm>
              <a:off x="1984759" y="2037713"/>
              <a:ext cx="1674090" cy="1233796"/>
              <a:chOff x="2003902" y="1988215"/>
              <a:chExt cx="1673826" cy="1233277"/>
            </a:xfrm>
          </p:grpSpPr>
          <p:grpSp>
            <p:nvGrpSpPr>
              <p:cNvPr id="117" name="Group 25"/>
              <p:cNvGrpSpPr/>
              <p:nvPr/>
            </p:nvGrpSpPr>
            <p:grpSpPr>
              <a:xfrm>
                <a:off x="2442478" y="2386576"/>
                <a:ext cx="834916" cy="834916"/>
                <a:chOff x="2286000" y="2288466"/>
                <a:chExt cx="914400" cy="914400"/>
              </a:xfrm>
            </p:grpSpPr>
            <p:sp>
              <p:nvSpPr>
                <p:cNvPr id="119" name="Oval 9"/>
                <p:cNvSpPr/>
                <p:nvPr/>
              </p:nvSpPr>
              <p:spPr bwMode="auto">
                <a:xfrm>
                  <a:off x="2286000" y="2288466"/>
                  <a:ext cx="914400" cy="914400"/>
                </a:xfrm>
                <a:prstGeom prst="ellipse">
                  <a:avLst/>
                </a:prstGeom>
                <a:solidFill>
                  <a:schemeClr val="bg1"/>
                </a:solidFill>
                <a:ln w="2222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120" name="Picture 10"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118" name="Text Placeholder 1"/>
              <p:cNvSpPr txBox="1">
                <a:spLocks/>
              </p:cNvSpPr>
              <p:nvPr/>
            </p:nvSpPr>
            <p:spPr bwMode="auto">
              <a:xfrm>
                <a:off x="2003902" y="1988215"/>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Travel Payments/</a:t>
                </a:r>
              </a:p>
              <a:p>
                <a:pPr algn="ctr">
                  <a:lnSpc>
                    <a:spcPts val="800"/>
                  </a:lnSpc>
                  <a:spcAft>
                    <a:spcPts val="592"/>
                  </a:spcAft>
                  <a:buSzPct val="75000"/>
                </a:pPr>
                <a:r>
                  <a:rPr lang="en-US" sz="1200" b="1" dirty="0"/>
                  <a:t>reimbursements</a:t>
                </a:r>
              </a:p>
            </p:txBody>
          </p:sp>
        </p:grpSp>
        <p:grpSp>
          <p:nvGrpSpPr>
            <p:cNvPr id="77" name="Group 11"/>
            <p:cNvGrpSpPr/>
            <p:nvPr/>
          </p:nvGrpSpPr>
          <p:grpSpPr>
            <a:xfrm>
              <a:off x="3013147" y="1377623"/>
              <a:ext cx="1674090" cy="1048886"/>
              <a:chOff x="2156302" y="2325447"/>
              <a:chExt cx="1673826" cy="1048445"/>
            </a:xfrm>
          </p:grpSpPr>
          <p:grpSp>
            <p:nvGrpSpPr>
              <p:cNvPr id="113" name="Group 33"/>
              <p:cNvGrpSpPr/>
              <p:nvPr/>
            </p:nvGrpSpPr>
            <p:grpSpPr>
              <a:xfrm>
                <a:off x="2594878" y="2538976"/>
                <a:ext cx="834916" cy="834916"/>
                <a:chOff x="2286000" y="2288466"/>
                <a:chExt cx="914400" cy="914400"/>
              </a:xfrm>
            </p:grpSpPr>
            <p:sp>
              <p:nvSpPr>
                <p:cNvPr id="115" name="Oval 114"/>
                <p:cNvSpPr/>
                <p:nvPr/>
              </p:nvSpPr>
              <p:spPr bwMode="auto">
                <a:xfrm>
                  <a:off x="2286000" y="2288466"/>
                  <a:ext cx="914400" cy="914400"/>
                </a:xfrm>
                <a:prstGeom prst="ellipse">
                  <a:avLst/>
                </a:prstGeom>
                <a:solidFill>
                  <a:schemeClr val="bg1"/>
                </a:solidFill>
                <a:ln w="2222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116" name="Picture 15"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114" name="Text Placeholder 1"/>
              <p:cNvSpPr txBox="1">
                <a:spLocks/>
              </p:cNvSpPr>
              <p:nvPr/>
            </p:nvSpPr>
            <p:spPr bwMode="auto">
              <a:xfrm>
                <a:off x="2156302" y="2325447"/>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Retirement</a:t>
                </a:r>
              </a:p>
            </p:txBody>
          </p:sp>
        </p:grpSp>
        <p:grpSp>
          <p:nvGrpSpPr>
            <p:cNvPr id="81" name="Group 16"/>
            <p:cNvGrpSpPr/>
            <p:nvPr/>
          </p:nvGrpSpPr>
          <p:grpSpPr>
            <a:xfrm>
              <a:off x="1944285" y="4994831"/>
              <a:ext cx="1674090" cy="1321283"/>
              <a:chOff x="1914794" y="4934361"/>
              <a:chExt cx="1673826" cy="1320727"/>
            </a:xfrm>
          </p:grpSpPr>
          <p:grpSp>
            <p:nvGrpSpPr>
              <p:cNvPr id="109" name="Group 25"/>
              <p:cNvGrpSpPr/>
              <p:nvPr/>
            </p:nvGrpSpPr>
            <p:grpSpPr>
              <a:xfrm>
                <a:off x="2332733" y="4934361"/>
                <a:ext cx="834916" cy="834916"/>
                <a:chOff x="2286000" y="2288466"/>
                <a:chExt cx="914400" cy="914400"/>
              </a:xfrm>
            </p:grpSpPr>
            <p:sp>
              <p:nvSpPr>
                <p:cNvPr id="111" name="Oval 19"/>
                <p:cNvSpPr/>
                <p:nvPr/>
              </p:nvSpPr>
              <p:spPr bwMode="auto">
                <a:xfrm>
                  <a:off x="2286000" y="2288466"/>
                  <a:ext cx="914400" cy="914400"/>
                </a:xfrm>
                <a:prstGeom prst="ellipse">
                  <a:avLst/>
                </a:prstGeom>
                <a:solidFill>
                  <a:schemeClr val="bg1"/>
                </a:solidFill>
                <a:ln w="2222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112" name="Picture 111"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110" name="Text Placeholder 1"/>
              <p:cNvSpPr txBox="1">
                <a:spLocks/>
              </p:cNvSpPr>
              <p:nvPr/>
            </p:nvSpPr>
            <p:spPr bwMode="auto">
              <a:xfrm>
                <a:off x="1914794" y="5789461"/>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Grant payments</a:t>
                </a:r>
              </a:p>
            </p:txBody>
          </p:sp>
        </p:grpSp>
        <p:grpSp>
          <p:nvGrpSpPr>
            <p:cNvPr id="85" name="Group 21"/>
            <p:cNvGrpSpPr/>
            <p:nvPr/>
          </p:nvGrpSpPr>
          <p:grpSpPr>
            <a:xfrm>
              <a:off x="3010409" y="5841389"/>
              <a:ext cx="1764124" cy="1320555"/>
              <a:chOff x="2922382" y="5809747"/>
              <a:chExt cx="1763846" cy="1319999"/>
            </a:xfrm>
          </p:grpSpPr>
          <p:grpSp>
            <p:nvGrpSpPr>
              <p:cNvPr id="105" name="Group 104"/>
              <p:cNvGrpSpPr/>
              <p:nvPr/>
            </p:nvGrpSpPr>
            <p:grpSpPr>
              <a:xfrm>
                <a:off x="3331774" y="5809747"/>
                <a:ext cx="834916" cy="834916"/>
                <a:chOff x="2286000" y="2288466"/>
                <a:chExt cx="914400" cy="914400"/>
              </a:xfrm>
            </p:grpSpPr>
            <p:sp>
              <p:nvSpPr>
                <p:cNvPr id="107" name="Oval 106"/>
                <p:cNvSpPr/>
                <p:nvPr/>
              </p:nvSpPr>
              <p:spPr bwMode="auto">
                <a:xfrm>
                  <a:off x="2286000" y="2288466"/>
                  <a:ext cx="914400" cy="914400"/>
                </a:xfrm>
                <a:prstGeom prst="ellipse">
                  <a:avLst/>
                </a:prstGeom>
                <a:solidFill>
                  <a:schemeClr val="bg1"/>
                </a:solidFill>
                <a:ln w="2222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108" name="Picture 107"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106" name="Text Placeholder 1"/>
              <p:cNvSpPr txBox="1">
                <a:spLocks/>
              </p:cNvSpPr>
              <p:nvPr/>
            </p:nvSpPr>
            <p:spPr bwMode="auto">
              <a:xfrm>
                <a:off x="2922382" y="6664119"/>
                <a:ext cx="176384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Per diems</a:t>
                </a:r>
              </a:p>
              <a:p>
                <a:pPr algn="ctr">
                  <a:lnSpc>
                    <a:spcPts val="800"/>
                  </a:lnSpc>
                  <a:spcAft>
                    <a:spcPts val="592"/>
                  </a:spcAft>
                  <a:buSzPct val="75000"/>
                </a:pPr>
                <a:r>
                  <a:rPr lang="en-US" sz="1200" b="1" dirty="0"/>
                  <a:t>(domestic/international)</a:t>
                </a:r>
              </a:p>
            </p:txBody>
          </p:sp>
        </p:grpSp>
        <p:grpSp>
          <p:nvGrpSpPr>
            <p:cNvPr id="86" name="Group 26"/>
            <p:cNvGrpSpPr/>
            <p:nvPr/>
          </p:nvGrpSpPr>
          <p:grpSpPr>
            <a:xfrm>
              <a:off x="5968501" y="2039101"/>
              <a:ext cx="1674090" cy="1233796"/>
              <a:chOff x="2003902" y="1988215"/>
              <a:chExt cx="1673826" cy="1233277"/>
            </a:xfrm>
          </p:grpSpPr>
          <p:sp>
            <p:nvSpPr>
              <p:cNvPr id="103" name="Oval 102"/>
              <p:cNvSpPr/>
              <p:nvPr/>
            </p:nvSpPr>
            <p:spPr bwMode="auto">
              <a:xfrm>
                <a:off x="2442478" y="2386576"/>
                <a:ext cx="834916" cy="834916"/>
              </a:xfrm>
              <a:prstGeom prst="ellipse">
                <a:avLst/>
              </a:prstGeom>
              <a:solidFill>
                <a:schemeClr val="bg1"/>
              </a:solidFill>
              <a:ln w="22225">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sp>
            <p:nvSpPr>
              <p:cNvPr id="104" name="Text Placeholder 1"/>
              <p:cNvSpPr txBox="1">
                <a:spLocks/>
              </p:cNvSpPr>
              <p:nvPr/>
            </p:nvSpPr>
            <p:spPr bwMode="auto">
              <a:xfrm>
                <a:off x="2003902" y="1988215"/>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Athletic </a:t>
                </a:r>
              </a:p>
              <a:p>
                <a:pPr algn="ctr">
                  <a:lnSpc>
                    <a:spcPts val="800"/>
                  </a:lnSpc>
                  <a:spcAft>
                    <a:spcPts val="592"/>
                  </a:spcAft>
                  <a:buSzPct val="75000"/>
                </a:pPr>
                <a:r>
                  <a:rPr lang="en-US" sz="1200" b="1" dirty="0"/>
                  <a:t>Per diems</a:t>
                </a:r>
              </a:p>
            </p:txBody>
          </p:sp>
        </p:grpSp>
        <p:grpSp>
          <p:nvGrpSpPr>
            <p:cNvPr id="87" name="Group 31"/>
            <p:cNvGrpSpPr/>
            <p:nvPr/>
          </p:nvGrpSpPr>
          <p:grpSpPr>
            <a:xfrm>
              <a:off x="4902293" y="1194102"/>
              <a:ext cx="1674090" cy="1233796"/>
              <a:chOff x="2156302" y="2140615"/>
              <a:chExt cx="1673826" cy="1233277"/>
            </a:xfrm>
          </p:grpSpPr>
          <p:sp>
            <p:nvSpPr>
              <p:cNvPr id="101" name="Oval 100"/>
              <p:cNvSpPr/>
              <p:nvPr/>
            </p:nvSpPr>
            <p:spPr bwMode="auto">
              <a:xfrm>
                <a:off x="2594878" y="2538976"/>
                <a:ext cx="834916" cy="834916"/>
              </a:xfrm>
              <a:prstGeom prst="ellipse">
                <a:avLst/>
              </a:prstGeom>
              <a:solidFill>
                <a:schemeClr val="bg1"/>
              </a:solidFill>
              <a:ln w="22225">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sp>
            <p:nvSpPr>
              <p:cNvPr id="102" name="Text Placeholder 1"/>
              <p:cNvSpPr txBox="1">
                <a:spLocks/>
              </p:cNvSpPr>
              <p:nvPr/>
            </p:nvSpPr>
            <p:spPr bwMode="auto">
              <a:xfrm>
                <a:off x="2156302" y="2140615"/>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Financial aid/</a:t>
                </a:r>
              </a:p>
              <a:p>
                <a:pPr algn="ctr">
                  <a:lnSpc>
                    <a:spcPts val="800"/>
                  </a:lnSpc>
                  <a:spcAft>
                    <a:spcPts val="592"/>
                  </a:spcAft>
                  <a:buSzPct val="75000"/>
                </a:pPr>
                <a:r>
                  <a:rPr lang="en-US" sz="1200" b="1" dirty="0"/>
                  <a:t>reimbursements</a:t>
                </a:r>
              </a:p>
            </p:txBody>
          </p:sp>
        </p:grpSp>
        <p:grpSp>
          <p:nvGrpSpPr>
            <p:cNvPr id="88" name="Group 36"/>
            <p:cNvGrpSpPr/>
            <p:nvPr/>
          </p:nvGrpSpPr>
          <p:grpSpPr>
            <a:xfrm>
              <a:off x="5997774" y="4996219"/>
              <a:ext cx="1674090" cy="1321283"/>
              <a:chOff x="1914794" y="4934361"/>
              <a:chExt cx="1673826" cy="1320727"/>
            </a:xfrm>
          </p:grpSpPr>
          <p:grpSp>
            <p:nvGrpSpPr>
              <p:cNvPr id="97" name="Group 25"/>
              <p:cNvGrpSpPr/>
              <p:nvPr/>
            </p:nvGrpSpPr>
            <p:grpSpPr>
              <a:xfrm>
                <a:off x="2332733" y="4934361"/>
                <a:ext cx="834916" cy="834916"/>
                <a:chOff x="2286000" y="2288466"/>
                <a:chExt cx="914400" cy="914400"/>
              </a:xfrm>
            </p:grpSpPr>
            <p:sp>
              <p:nvSpPr>
                <p:cNvPr id="99" name="Oval 98"/>
                <p:cNvSpPr/>
                <p:nvPr/>
              </p:nvSpPr>
              <p:spPr bwMode="auto">
                <a:xfrm>
                  <a:off x="2286000" y="2288466"/>
                  <a:ext cx="914400" cy="914400"/>
                </a:xfrm>
                <a:prstGeom prst="ellipse">
                  <a:avLst/>
                </a:prstGeom>
                <a:solidFill>
                  <a:schemeClr val="bg1"/>
                </a:solidFill>
                <a:ln w="22225">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100" name="Picture 99"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98" name="Text Placeholder 1"/>
              <p:cNvSpPr txBox="1">
                <a:spLocks/>
              </p:cNvSpPr>
              <p:nvPr/>
            </p:nvSpPr>
            <p:spPr bwMode="auto">
              <a:xfrm>
                <a:off x="1914794" y="5789461"/>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Research</a:t>
                </a:r>
              </a:p>
              <a:p>
                <a:pPr algn="ctr">
                  <a:lnSpc>
                    <a:spcPts val="800"/>
                  </a:lnSpc>
                  <a:spcAft>
                    <a:spcPts val="592"/>
                  </a:spcAft>
                  <a:buSzPct val="75000"/>
                </a:pPr>
                <a:r>
                  <a:rPr lang="en-US" sz="1200" b="1" dirty="0"/>
                  <a:t>Study payments</a:t>
                </a:r>
              </a:p>
            </p:txBody>
          </p:sp>
        </p:grpSp>
        <p:grpSp>
          <p:nvGrpSpPr>
            <p:cNvPr id="89" name="Group 41"/>
            <p:cNvGrpSpPr/>
            <p:nvPr/>
          </p:nvGrpSpPr>
          <p:grpSpPr>
            <a:xfrm>
              <a:off x="4899556" y="5842777"/>
              <a:ext cx="1674090" cy="1320555"/>
              <a:chOff x="2922382" y="5809747"/>
              <a:chExt cx="1673826" cy="1319999"/>
            </a:xfrm>
          </p:grpSpPr>
          <p:grpSp>
            <p:nvGrpSpPr>
              <p:cNvPr id="93" name="Group 25"/>
              <p:cNvGrpSpPr/>
              <p:nvPr/>
            </p:nvGrpSpPr>
            <p:grpSpPr>
              <a:xfrm>
                <a:off x="3331774" y="5809747"/>
                <a:ext cx="834916" cy="834916"/>
                <a:chOff x="2286000" y="2288466"/>
                <a:chExt cx="914400" cy="914400"/>
              </a:xfrm>
            </p:grpSpPr>
            <p:sp>
              <p:nvSpPr>
                <p:cNvPr id="95" name="Oval 94"/>
                <p:cNvSpPr/>
                <p:nvPr/>
              </p:nvSpPr>
              <p:spPr bwMode="auto">
                <a:xfrm>
                  <a:off x="2286000" y="2288466"/>
                  <a:ext cx="914400" cy="914400"/>
                </a:xfrm>
                <a:prstGeom prst="ellipse">
                  <a:avLst/>
                </a:prstGeom>
                <a:solidFill>
                  <a:schemeClr val="bg1"/>
                </a:solidFill>
                <a:ln w="22225">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541"/>
                  <a:endParaRPr lang="en-US" sz="1600" dirty="0">
                    <a:solidFill>
                      <a:schemeClr val="bg1"/>
                    </a:solidFill>
                    <a:cs typeface="Arial"/>
                  </a:endParaRPr>
                </a:p>
              </p:txBody>
            </p:sp>
            <p:pic>
              <p:nvPicPr>
                <p:cNvPr id="96" name="Picture 95" descr="5.png"/>
                <p:cNvPicPr>
                  <a:picLocks noChangeAspect="1"/>
                </p:cNvPicPr>
                <p:nvPr/>
              </p:nvPicPr>
              <p:blipFill>
                <a:blip r:embed="rId4" cstate="print"/>
                <a:stretch>
                  <a:fillRect/>
                </a:stretch>
              </p:blipFill>
              <p:spPr>
                <a:xfrm>
                  <a:off x="2415143" y="2487815"/>
                  <a:ext cx="678249" cy="477823"/>
                </a:xfrm>
                <a:prstGeom prst="rect">
                  <a:avLst/>
                </a:prstGeom>
              </p:spPr>
            </p:pic>
          </p:grpSp>
          <p:sp>
            <p:nvSpPr>
              <p:cNvPr id="94" name="Text Placeholder 1"/>
              <p:cNvSpPr txBox="1">
                <a:spLocks/>
              </p:cNvSpPr>
              <p:nvPr/>
            </p:nvSpPr>
            <p:spPr bwMode="auto">
              <a:xfrm>
                <a:off x="2922382" y="6664119"/>
                <a:ext cx="1673826" cy="465627"/>
              </a:xfrm>
              <a:prstGeom prst="rect">
                <a:avLst/>
              </a:prstGeom>
              <a:noFill/>
              <a:ln w="9525">
                <a:noFill/>
                <a:miter lim="800000"/>
                <a:headEnd/>
                <a:tailEnd/>
              </a:ln>
            </p:spPr>
            <p:txBody>
              <a:bodyPr lIns="0" tIns="54157" rIns="0" bIns="0"/>
              <a:lstStyle/>
              <a:p>
                <a:pPr algn="ctr">
                  <a:lnSpc>
                    <a:spcPts val="800"/>
                  </a:lnSpc>
                  <a:spcAft>
                    <a:spcPts val="592"/>
                  </a:spcAft>
                  <a:buSzPct val="75000"/>
                </a:pPr>
                <a:r>
                  <a:rPr lang="en-US" sz="1200" b="1" dirty="0"/>
                  <a:t>Payroll/</a:t>
                </a:r>
              </a:p>
              <a:p>
                <a:pPr algn="ctr">
                  <a:lnSpc>
                    <a:spcPts val="800"/>
                  </a:lnSpc>
                  <a:spcAft>
                    <a:spcPts val="592"/>
                  </a:spcAft>
                  <a:buSzPct val="75000"/>
                </a:pPr>
                <a:r>
                  <a:rPr lang="en-US" sz="1200" b="1" dirty="0"/>
                  <a:t>Federal work study</a:t>
                </a:r>
              </a:p>
            </p:txBody>
          </p:sp>
        </p:grpSp>
        <p:pic>
          <p:nvPicPr>
            <p:cNvPr id="90" name="Picture 89" descr="Graduate.png"/>
            <p:cNvPicPr/>
            <p:nvPr/>
          </p:nvPicPr>
          <p:blipFill>
            <a:blip r:embed="rId5" cstate="print"/>
            <a:stretch>
              <a:fillRect/>
            </a:stretch>
          </p:blipFill>
          <p:spPr>
            <a:xfrm>
              <a:off x="5639690" y="1791454"/>
              <a:ext cx="308167" cy="380443"/>
            </a:xfrm>
            <a:prstGeom prst="rect">
              <a:avLst/>
            </a:prstGeom>
          </p:spPr>
        </p:pic>
        <p:pic>
          <p:nvPicPr>
            <p:cNvPr id="91" name="Picture 90" descr="Graduate.png"/>
            <p:cNvPicPr/>
            <p:nvPr/>
          </p:nvPicPr>
          <p:blipFill>
            <a:blip r:embed="rId5" cstate="print"/>
            <a:stretch>
              <a:fillRect/>
            </a:stretch>
          </p:blipFill>
          <p:spPr>
            <a:xfrm>
              <a:off x="6630446" y="2630007"/>
              <a:ext cx="308167" cy="380443"/>
            </a:xfrm>
            <a:prstGeom prst="rect">
              <a:avLst/>
            </a:prstGeom>
          </p:spPr>
        </p:pic>
        <p:sp>
          <p:nvSpPr>
            <p:cNvPr id="92" name="TextBox 91"/>
            <p:cNvSpPr txBox="1"/>
            <p:nvPr/>
          </p:nvSpPr>
          <p:spPr>
            <a:xfrm>
              <a:off x="4039237" y="4459576"/>
              <a:ext cx="1600453" cy="215535"/>
            </a:xfrm>
            <a:prstGeom prst="rect">
              <a:avLst/>
            </a:prstGeom>
          </p:spPr>
          <p:txBody>
            <a:bodyPr wrap="square" lIns="0" tIns="0" rIns="0" bIns="0" rtlCol="0">
              <a:spAutoFit/>
            </a:bodyPr>
            <a:lstStyle/>
            <a:p>
              <a:pPr algn="ctr"/>
              <a:r>
                <a:rPr lang="en-US" sz="1400" dirty="0"/>
                <a:t>College or University</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srcRect/>
          <a:stretch>
            <a:fillRect/>
          </a:stretch>
        </p:blipFill>
        <p:spPr bwMode="auto">
          <a:xfrm>
            <a:off x="7225184" y="893167"/>
            <a:ext cx="2751137" cy="1758950"/>
          </a:xfrm>
          <a:prstGeom prst="rect">
            <a:avLst/>
          </a:prstGeom>
          <a:noFill/>
          <a:ln w="9525">
            <a:noFill/>
            <a:miter lim="800000"/>
            <a:headEnd/>
            <a:tailEnd/>
          </a:ln>
        </p:spPr>
      </p:pic>
      <p:sp>
        <p:nvSpPr>
          <p:cNvPr id="2" name="Text Placeholder 1"/>
          <p:cNvSpPr>
            <a:spLocks noGrp="1"/>
          </p:cNvSpPr>
          <p:nvPr>
            <p:ph type="body" sz="quarter" idx="10"/>
          </p:nvPr>
        </p:nvSpPr>
        <p:spPr/>
        <p:txBody>
          <a:bodyPr/>
          <a:lstStyle/>
          <a:p>
            <a:r>
              <a:rPr lang="en-US" dirty="0">
                <a:solidFill>
                  <a:schemeClr val="tx1"/>
                </a:solidFill>
              </a:rPr>
              <a:t>Bank of America Government Prepaid</a:t>
            </a:r>
          </a:p>
        </p:txBody>
      </p:sp>
      <p:sp>
        <p:nvSpPr>
          <p:cNvPr id="5" name="Text Placeholder 4"/>
          <p:cNvSpPr>
            <a:spLocks noGrp="1"/>
          </p:cNvSpPr>
          <p:nvPr>
            <p:ph type="body" sz="quarter" idx="11"/>
          </p:nvPr>
        </p:nvSpPr>
        <p:spPr/>
        <p:txBody>
          <a:bodyPr/>
          <a:lstStyle/>
          <a:p>
            <a:pPr marL="233363" lvl="3" indent="-233363">
              <a:buSzPct val="75000"/>
              <a:buFont typeface="Wingdings" pitchFamily="2" charset="2"/>
              <a:buChar char="n"/>
              <a:defRPr/>
            </a:pPr>
            <a:endParaRPr lang="en-US" sz="1800" b="1" dirty="0"/>
          </a:p>
          <a:p>
            <a:pPr marL="449363" lvl="4" indent="-233363">
              <a:spcBef>
                <a:spcPts val="1200"/>
              </a:spcBef>
              <a:spcAft>
                <a:spcPts val="1200"/>
              </a:spcAft>
              <a:buSzPct val="75000"/>
              <a:defRPr/>
            </a:pPr>
            <a:r>
              <a:rPr lang="en-US" sz="2000" b="1" dirty="0"/>
              <a:t>Current State-level Bank of America Programs:</a:t>
            </a:r>
          </a:p>
          <a:p>
            <a:pPr marL="449363" lvl="4" indent="-233363">
              <a:buSzPct val="75000"/>
              <a:buFont typeface="Wingdings" pitchFamily="2" charset="2"/>
              <a:buChar char="q"/>
              <a:defRPr/>
            </a:pPr>
            <a:r>
              <a:rPr lang="en-US" sz="1800" b="1" dirty="0"/>
              <a:t>State of Arizona – Payroll, Retirement, Unemployment, Child Support</a:t>
            </a:r>
          </a:p>
          <a:p>
            <a:pPr marL="449363" lvl="4" indent="-233363">
              <a:buSzPct val="75000"/>
              <a:buFont typeface="Wingdings" pitchFamily="2" charset="2"/>
              <a:buChar char="q"/>
              <a:defRPr/>
            </a:pPr>
            <a:r>
              <a:rPr lang="en-US" sz="1800" b="1" dirty="0"/>
              <a:t>State of California – Unemployment, Disability</a:t>
            </a:r>
          </a:p>
          <a:p>
            <a:pPr marL="449363" lvl="4" indent="-233363">
              <a:buSzPct val="75000"/>
              <a:buFont typeface="Wingdings" pitchFamily="2" charset="2"/>
              <a:buChar char="q"/>
              <a:defRPr/>
            </a:pPr>
            <a:r>
              <a:rPr lang="en-US" sz="1800" b="1" dirty="0"/>
              <a:t>State of Georgia – Income Tax Refund</a:t>
            </a:r>
          </a:p>
          <a:p>
            <a:pPr marL="449363" lvl="4" indent="-233363">
              <a:buSzPct val="75000"/>
              <a:buFont typeface="Wingdings" pitchFamily="2" charset="2"/>
              <a:buChar char="q"/>
              <a:defRPr/>
            </a:pPr>
            <a:r>
              <a:rPr lang="en-US" sz="1800" b="1" dirty="0"/>
              <a:t>State of Iowa – Unemployment </a:t>
            </a:r>
          </a:p>
          <a:p>
            <a:pPr marL="449363" lvl="4" indent="-233363">
              <a:buSzPct val="75000"/>
              <a:buFont typeface="Wingdings" pitchFamily="2" charset="2"/>
              <a:buChar char="q"/>
              <a:defRPr/>
            </a:pPr>
            <a:r>
              <a:rPr lang="en-US" sz="1800" b="1" dirty="0"/>
              <a:t>State of Kansas – Unemployment </a:t>
            </a:r>
          </a:p>
          <a:p>
            <a:pPr marL="449363" lvl="4" indent="-233363">
              <a:buSzPct val="75000"/>
              <a:buFont typeface="Wingdings" pitchFamily="2" charset="2"/>
              <a:buChar char="q"/>
              <a:defRPr/>
            </a:pPr>
            <a:r>
              <a:rPr lang="en-US" sz="1800" b="1" dirty="0"/>
              <a:t>State of Maryland – Child Support, Unemployment</a:t>
            </a:r>
          </a:p>
          <a:p>
            <a:pPr marL="449363" lvl="4" indent="-233363">
              <a:buSzPct val="75000"/>
              <a:buFont typeface="Wingdings" pitchFamily="2" charset="2"/>
              <a:buChar char="q"/>
              <a:defRPr/>
            </a:pPr>
            <a:r>
              <a:rPr lang="en-US" sz="1800" b="1" dirty="0"/>
              <a:t>State of Michigan – Unemployment </a:t>
            </a:r>
          </a:p>
          <a:p>
            <a:pPr marL="449363" lvl="4" indent="-233363">
              <a:buSzPct val="75000"/>
              <a:buFont typeface="Wingdings" pitchFamily="2" charset="2"/>
              <a:buChar char="q"/>
              <a:defRPr/>
            </a:pPr>
            <a:r>
              <a:rPr lang="en-US" sz="1800" b="1" dirty="0"/>
              <a:t>Commonwealth of Massachusetts –Unemployment, Child Support</a:t>
            </a:r>
          </a:p>
          <a:p>
            <a:pPr marL="449363" lvl="4" indent="-233363">
              <a:buSzPct val="75000"/>
              <a:buFont typeface="Wingdings" pitchFamily="2" charset="2"/>
              <a:buChar char="q"/>
              <a:defRPr/>
            </a:pPr>
            <a:r>
              <a:rPr lang="en-US" sz="1800" b="1" dirty="0"/>
              <a:t>State of New Hampshire - Payroll</a:t>
            </a:r>
          </a:p>
          <a:p>
            <a:pPr marL="449363" lvl="4" indent="-233363">
              <a:buSzPct val="75000"/>
              <a:buFont typeface="Wingdings" pitchFamily="2" charset="2"/>
              <a:buChar char="q"/>
              <a:defRPr/>
            </a:pPr>
            <a:r>
              <a:rPr lang="en-US" sz="1800" b="1" dirty="0"/>
              <a:t>State of New Jersey – Unemployment, Disability, Payroll</a:t>
            </a:r>
          </a:p>
          <a:p>
            <a:pPr marL="449363" lvl="4" indent="-233363">
              <a:buSzPct val="75000"/>
              <a:buFont typeface="Wingdings" pitchFamily="2" charset="2"/>
              <a:buChar char="q"/>
              <a:defRPr/>
            </a:pPr>
            <a:r>
              <a:rPr lang="en-US" sz="1800" b="1" dirty="0"/>
              <a:t>State of New York – Income Tax Refund</a:t>
            </a:r>
          </a:p>
          <a:p>
            <a:pPr marL="449363" lvl="4" indent="-233363">
              <a:buSzPct val="75000"/>
              <a:buFont typeface="Wingdings" pitchFamily="2" charset="2"/>
              <a:buChar char="q"/>
              <a:defRPr/>
            </a:pPr>
            <a:r>
              <a:rPr lang="en-US" sz="1800" b="1" dirty="0"/>
              <a:t>State of North Carolina – Unemployment (Launch July 2015) </a:t>
            </a:r>
          </a:p>
          <a:p>
            <a:pPr marL="449363" lvl="4" indent="-233363">
              <a:buSzPct val="75000"/>
              <a:buFont typeface="Wingdings" pitchFamily="2" charset="2"/>
              <a:buChar char="q"/>
              <a:defRPr/>
            </a:pPr>
            <a:r>
              <a:rPr lang="en-US" sz="1800" b="1" dirty="0"/>
              <a:t>State of South Carolina – Unemployment, Income Tax Refund</a:t>
            </a:r>
          </a:p>
          <a:p>
            <a:pPr marL="449363" lvl="4" indent="-233363">
              <a:buSzPct val="75000"/>
              <a:buFont typeface="Wingdings" pitchFamily="2" charset="2"/>
              <a:buChar char="q"/>
              <a:defRPr/>
            </a:pPr>
            <a:r>
              <a:rPr lang="en-US" sz="1800" b="1" dirty="0"/>
              <a:t>State of Texas – Payroll</a:t>
            </a:r>
          </a:p>
          <a:p>
            <a:pPr marL="449363" lvl="4" indent="-233363">
              <a:buSzPct val="75000"/>
              <a:buFont typeface="Wingdings" pitchFamily="2" charset="2"/>
              <a:buChar char="q"/>
              <a:defRPr/>
            </a:pPr>
            <a:r>
              <a:rPr lang="en-US" sz="1800" b="1" dirty="0"/>
              <a:t>State of Virginia – Lottery </a:t>
            </a:r>
          </a:p>
          <a:p>
            <a:pPr marL="449363" lvl="4" indent="-233363">
              <a:buSzPct val="75000"/>
              <a:buFont typeface="Wingdings" pitchFamily="2" charset="2"/>
              <a:buChar char="q"/>
              <a:defRPr/>
            </a:pPr>
            <a:r>
              <a:rPr lang="en-US" sz="1800" b="1" dirty="0"/>
              <a:t>State of Washington – Child Support</a:t>
            </a:r>
          </a:p>
          <a:p>
            <a:pPr marL="449363" lvl="4" indent="-233363">
              <a:buSzPct val="75000"/>
              <a:buNone/>
              <a:defRPr/>
            </a:pPr>
            <a:endParaRPr lang="en-US" sz="1800" b="1" dirty="0"/>
          </a:p>
        </p:txBody>
      </p:sp>
      <p:pic>
        <p:nvPicPr>
          <p:cNvPr id="8" name="Picture 6"/>
          <p:cNvPicPr>
            <a:picLocks noChangeAspect="1" noChangeArrowheads="1"/>
          </p:cNvPicPr>
          <p:nvPr/>
        </p:nvPicPr>
        <p:blipFill>
          <a:blip r:embed="rId4" cstate="print"/>
          <a:srcRect/>
          <a:stretch>
            <a:fillRect/>
          </a:stretch>
        </p:blipFill>
        <p:spPr bwMode="auto">
          <a:xfrm>
            <a:off x="7158509" y="2831505"/>
            <a:ext cx="2817812" cy="1806575"/>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7239471" y="4780955"/>
            <a:ext cx="2759075" cy="1949450"/>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BofAML prepaid program features</a:t>
            </a:r>
          </a:p>
        </p:txBody>
      </p:sp>
      <p:sp>
        <p:nvSpPr>
          <p:cNvPr id="3" name="Text Placeholder 2"/>
          <p:cNvSpPr>
            <a:spLocks noGrp="1"/>
          </p:cNvSpPr>
          <p:nvPr>
            <p:ph type="body" sz="quarter" idx="11"/>
          </p:nvPr>
        </p:nvSpPr>
        <p:spPr/>
        <p:txBody>
          <a:bodyPr/>
          <a:lstStyle/>
          <a:p>
            <a:r>
              <a:rPr lang="en-US" dirty="0"/>
              <a:t> </a:t>
            </a:r>
          </a:p>
        </p:txBody>
      </p:sp>
      <p:cxnSp>
        <p:nvCxnSpPr>
          <p:cNvPr id="4" name="Straight Arrow Connector 3"/>
          <p:cNvCxnSpPr/>
          <p:nvPr/>
        </p:nvCxnSpPr>
        <p:spPr bwMode="auto">
          <a:xfrm flipH="1" flipV="1">
            <a:off x="3371002" y="2937318"/>
            <a:ext cx="457200" cy="0"/>
          </a:xfrm>
          <a:prstGeom prst="straightConnector1">
            <a:avLst/>
          </a:prstGeom>
          <a:solidFill>
            <a:srgbClr val="D7A900"/>
          </a:solidFill>
          <a:ln w="12700" cap="flat" cmpd="sng" algn="ctr">
            <a:solidFill>
              <a:schemeClr val="bg1">
                <a:lumMod val="75000"/>
              </a:schemeClr>
            </a:solidFill>
            <a:prstDash val="solid"/>
            <a:round/>
            <a:headEnd type="none" w="med" len="med"/>
            <a:tailEnd type="none" w="lg" len="med"/>
          </a:ln>
          <a:effectLst/>
        </p:spPr>
      </p:cxnSp>
      <p:pic>
        <p:nvPicPr>
          <p:cNvPr id="6" name="Picture 5" descr="3_box_redesign_UPDATE.png"/>
          <p:cNvPicPr>
            <a:picLocks noChangeAspect="1"/>
          </p:cNvPicPr>
          <p:nvPr/>
        </p:nvPicPr>
        <p:blipFill>
          <a:blip r:embed="rId2" cstate="print">
            <a:duotone>
              <a:prstClr val="black"/>
              <a:schemeClr val="tx2">
                <a:tint val="45000"/>
                <a:satMod val="400000"/>
              </a:schemeClr>
            </a:duotone>
          </a:blip>
          <a:srcRect l="31322" r="32170"/>
          <a:stretch>
            <a:fillRect/>
          </a:stretch>
        </p:blipFill>
        <p:spPr>
          <a:xfrm>
            <a:off x="3371002" y="2316346"/>
            <a:ext cx="3098042" cy="3535824"/>
          </a:xfrm>
          <a:prstGeom prst="rect">
            <a:avLst/>
          </a:prstGeom>
        </p:spPr>
      </p:pic>
      <p:sp>
        <p:nvSpPr>
          <p:cNvPr id="7" name="Rectangle 6"/>
          <p:cNvSpPr/>
          <p:nvPr/>
        </p:nvSpPr>
        <p:spPr>
          <a:xfrm>
            <a:off x="6518096" y="4480570"/>
            <a:ext cx="3284858" cy="1754326"/>
          </a:xfrm>
          <a:prstGeom prst="rect">
            <a:avLst/>
          </a:prstGeom>
        </p:spPr>
        <p:txBody>
          <a:bodyPr wrap="square">
            <a:spAutoFit/>
          </a:bodyPr>
          <a:lstStyle/>
          <a:p>
            <a:pPr lvl="0" defTabSz="914400" fontAlgn="auto">
              <a:spcAft>
                <a:spcPts val="0"/>
              </a:spcAft>
              <a:buClr>
                <a:srgbClr val="000A23"/>
              </a:buClr>
              <a:defRPr/>
            </a:pPr>
            <a:r>
              <a:rPr lang="en-US" sz="1800" b="1" kern="0" dirty="0">
                <a:solidFill>
                  <a:schemeClr val="tx1">
                    <a:lumMod val="85000"/>
                    <a:lumOff val="15000"/>
                  </a:schemeClr>
                </a:solidFill>
                <a:latin typeface="+mn-lt"/>
              </a:rPr>
              <a:t>Easy to implement </a:t>
            </a:r>
            <a:endParaRPr lang="en-US" sz="1800" kern="0" dirty="0">
              <a:solidFill>
                <a:schemeClr val="tx1">
                  <a:lumMod val="85000"/>
                  <a:lumOff val="15000"/>
                </a:schemeClr>
              </a:solidFill>
              <a:latin typeface="+mn-lt"/>
            </a:endParaRPr>
          </a:p>
          <a:p>
            <a:pPr lvl="0" defTabSz="914400" fontAlgn="auto">
              <a:spcAft>
                <a:spcPts val="1200"/>
              </a:spcAft>
              <a:buClr>
                <a:srgbClr val="000A23"/>
              </a:buClr>
              <a:defRPr/>
            </a:pPr>
            <a:r>
              <a:rPr lang="en-US" sz="1800" kern="0" dirty="0">
                <a:solidFill>
                  <a:schemeClr val="tx1">
                    <a:lumMod val="85000"/>
                    <a:lumOff val="15000"/>
                  </a:schemeClr>
                </a:solidFill>
                <a:latin typeface="+mn-lt"/>
              </a:rPr>
              <a:t>You are assigned an implementation project manager to provide complete support as you design and launch your program</a:t>
            </a:r>
          </a:p>
        </p:txBody>
      </p:sp>
      <p:sp>
        <p:nvSpPr>
          <p:cNvPr id="8" name="Rectangle 7"/>
          <p:cNvSpPr/>
          <p:nvPr/>
        </p:nvSpPr>
        <p:spPr>
          <a:xfrm>
            <a:off x="3084518" y="5771960"/>
            <a:ext cx="3284858" cy="1200329"/>
          </a:xfrm>
          <a:prstGeom prst="rect">
            <a:avLst/>
          </a:prstGeom>
        </p:spPr>
        <p:txBody>
          <a:bodyPr wrap="square">
            <a:spAutoFit/>
          </a:bodyPr>
          <a:lstStyle/>
          <a:p>
            <a:pPr defTabSz="914400" fontAlgn="auto">
              <a:spcAft>
                <a:spcPts val="0"/>
              </a:spcAft>
              <a:buClr>
                <a:srgbClr val="000A23"/>
              </a:buClr>
              <a:defRPr/>
            </a:pPr>
            <a:r>
              <a:rPr lang="en-US" sz="1800" b="1" kern="0" dirty="0">
                <a:solidFill>
                  <a:schemeClr val="tx1">
                    <a:lumMod val="85000"/>
                    <a:lumOff val="15000"/>
                  </a:schemeClr>
                </a:solidFill>
                <a:latin typeface="+mn-lt"/>
              </a:rPr>
              <a:t>Easy to administer</a:t>
            </a:r>
          </a:p>
          <a:p>
            <a:pPr defTabSz="914400" fontAlgn="auto">
              <a:spcAft>
                <a:spcPts val="1200"/>
              </a:spcAft>
              <a:buClr>
                <a:srgbClr val="000A23"/>
              </a:buClr>
              <a:defRPr/>
            </a:pPr>
            <a:r>
              <a:rPr lang="en-US" sz="1800" kern="0" dirty="0">
                <a:solidFill>
                  <a:schemeClr val="tx1">
                    <a:lumMod val="85000"/>
                    <a:lumOff val="15000"/>
                  </a:schemeClr>
                </a:solidFill>
                <a:latin typeface="+mn-lt"/>
              </a:rPr>
              <a:t>Secure web-based tools to manage your program and access reporting</a:t>
            </a:r>
          </a:p>
        </p:txBody>
      </p:sp>
      <p:cxnSp>
        <p:nvCxnSpPr>
          <p:cNvPr id="9" name="Straight Arrow Connector 8"/>
          <p:cNvCxnSpPr/>
          <p:nvPr/>
        </p:nvCxnSpPr>
        <p:spPr bwMode="auto">
          <a:xfrm>
            <a:off x="3371002" y="3603512"/>
            <a:ext cx="0" cy="1280160"/>
          </a:xfrm>
          <a:prstGeom prst="straightConnector1">
            <a:avLst/>
          </a:prstGeom>
          <a:solidFill>
            <a:srgbClr val="D7A900"/>
          </a:solidFill>
          <a:ln w="12700" cap="flat" cmpd="sng" algn="ctr">
            <a:solidFill>
              <a:schemeClr val="bg1">
                <a:lumMod val="75000"/>
              </a:schemeClr>
            </a:solidFill>
            <a:prstDash val="solid"/>
            <a:round/>
            <a:headEnd type="none" w="med" len="med"/>
            <a:tailEnd type="none" w="lg" len="med"/>
          </a:ln>
          <a:effectLst/>
        </p:spPr>
      </p:cxnSp>
      <p:cxnSp>
        <p:nvCxnSpPr>
          <p:cNvPr id="10" name="Straight Arrow Connector 9"/>
          <p:cNvCxnSpPr/>
          <p:nvPr/>
        </p:nvCxnSpPr>
        <p:spPr bwMode="auto">
          <a:xfrm>
            <a:off x="6469044" y="2317329"/>
            <a:ext cx="0" cy="1188720"/>
          </a:xfrm>
          <a:prstGeom prst="straightConnector1">
            <a:avLst/>
          </a:prstGeom>
          <a:solidFill>
            <a:srgbClr val="D7A900"/>
          </a:solidFill>
          <a:ln w="12700" cap="flat" cmpd="sng" algn="ctr">
            <a:solidFill>
              <a:schemeClr val="bg1">
                <a:lumMod val="75000"/>
              </a:schemeClr>
            </a:solidFill>
            <a:prstDash val="solid"/>
            <a:round/>
            <a:headEnd type="none" w="med" len="med"/>
            <a:tailEnd type="none" w="lg" len="med"/>
          </a:ln>
          <a:effectLst/>
        </p:spPr>
      </p:cxnSp>
      <p:cxnSp>
        <p:nvCxnSpPr>
          <p:cNvPr id="11" name="Straight Arrow Connector 10"/>
          <p:cNvCxnSpPr/>
          <p:nvPr/>
        </p:nvCxnSpPr>
        <p:spPr bwMode="auto">
          <a:xfrm>
            <a:off x="6469044" y="4480570"/>
            <a:ext cx="0" cy="1737360"/>
          </a:xfrm>
          <a:prstGeom prst="straightConnector1">
            <a:avLst/>
          </a:prstGeom>
          <a:solidFill>
            <a:srgbClr val="D7A900"/>
          </a:solidFill>
          <a:ln w="12700" cap="flat" cmpd="sng" algn="ctr">
            <a:solidFill>
              <a:schemeClr val="bg1">
                <a:lumMod val="75000"/>
              </a:schemeClr>
            </a:solidFill>
            <a:prstDash val="solid"/>
            <a:round/>
            <a:headEnd type="none" w="med" len="med"/>
            <a:tailEnd type="none" w="lg" len="med"/>
          </a:ln>
          <a:effectLst/>
        </p:spPr>
      </p:cxnSp>
      <p:sp>
        <p:nvSpPr>
          <p:cNvPr id="12" name="Text Placeholder 3"/>
          <p:cNvSpPr txBox="1">
            <a:spLocks/>
          </p:cNvSpPr>
          <p:nvPr/>
        </p:nvSpPr>
        <p:spPr>
          <a:xfrm>
            <a:off x="-19050" y="3628250"/>
            <a:ext cx="3371002" cy="2166770"/>
          </a:xfrm>
          <a:prstGeom prst="rect">
            <a:avLst/>
          </a:prstGeom>
        </p:spPr>
        <p:txBody>
          <a:bodyPr/>
          <a:lstStyle/>
          <a:p>
            <a:pPr marL="353731" marR="0" lvl="0" indent="-353731" algn="r" defTabSz="914400" rtl="0" eaLnBrk="1" fontAlgn="auto" latinLnBrk="0" hangingPunct="1">
              <a:lnSpc>
                <a:spcPct val="100000"/>
              </a:lnSpc>
              <a:spcBef>
                <a:spcPct val="20000"/>
              </a:spcBef>
              <a:spcAft>
                <a:spcPts val="1200"/>
              </a:spcAft>
              <a:buClr>
                <a:srgbClr val="000A23"/>
              </a:buClr>
              <a:buSzTx/>
              <a:buFont typeface="Arial" pitchFamily="34" charset="0"/>
              <a:buNone/>
              <a:tabLst/>
              <a:defRPr/>
            </a:pPr>
            <a:r>
              <a:rPr kumimoji="0" lang="en-US" sz="1800" b="1" i="0" u="none" strike="noStrike" kern="0" cap="none" spc="0" normalizeH="0" baseline="0" noProof="0" dirty="0">
                <a:ln>
                  <a:noFill/>
                </a:ln>
                <a:solidFill>
                  <a:schemeClr val="tx1">
                    <a:lumMod val="85000"/>
                    <a:lumOff val="15000"/>
                  </a:schemeClr>
                </a:solidFill>
                <a:effectLst/>
                <a:uLnTx/>
                <a:uFillTx/>
                <a:latin typeface="+mn-lt"/>
                <a:ea typeface="ＭＳ Ｐゴシック" pitchFamily="34" charset="-128"/>
                <a:cs typeface="+mn-cs"/>
              </a:rPr>
              <a:t>Dedicated Client Support</a:t>
            </a:r>
            <a:r>
              <a:rPr kumimoji="0" lang="en-US" sz="1800" b="0" i="0" u="none" strike="noStrike" kern="0" cap="none" spc="0" normalizeH="0" baseline="0" noProof="0" dirty="0">
                <a:ln>
                  <a:noFill/>
                </a:ln>
                <a:solidFill>
                  <a:schemeClr val="tx1">
                    <a:lumMod val="85000"/>
                    <a:lumOff val="15000"/>
                  </a:schemeClr>
                </a:solidFill>
                <a:effectLst/>
                <a:uLnTx/>
                <a:uFillTx/>
                <a:latin typeface="+mn-lt"/>
                <a:ea typeface="ＭＳ Ｐゴシック" pitchFamily="34" charset="-128"/>
                <a:cs typeface="+mn-cs"/>
              </a:rPr>
              <a:t>              </a:t>
            </a: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ＭＳ Ｐゴシック" charset="0"/>
                <a:cs typeface="ＭＳ Ｐゴシック" charset="0"/>
              </a:rPr>
              <a:t>support including account management, implementation and client support hot line </a:t>
            </a:r>
          </a:p>
        </p:txBody>
      </p:sp>
      <p:cxnSp>
        <p:nvCxnSpPr>
          <p:cNvPr id="13" name="Straight Arrow Connector 12"/>
          <p:cNvCxnSpPr/>
          <p:nvPr/>
        </p:nvCxnSpPr>
        <p:spPr bwMode="auto">
          <a:xfrm>
            <a:off x="3373274" y="1338068"/>
            <a:ext cx="0" cy="1828800"/>
          </a:xfrm>
          <a:prstGeom prst="straightConnector1">
            <a:avLst/>
          </a:prstGeom>
          <a:solidFill>
            <a:srgbClr val="D7A900"/>
          </a:solidFill>
          <a:ln w="12700" cap="flat" cmpd="sng" algn="ctr">
            <a:solidFill>
              <a:schemeClr val="bg1">
                <a:lumMod val="75000"/>
              </a:schemeClr>
            </a:solidFill>
            <a:prstDash val="solid"/>
            <a:round/>
            <a:headEnd type="none" w="med" len="med"/>
            <a:tailEnd type="none" w="lg" len="med"/>
          </a:ln>
          <a:effectLst/>
        </p:spPr>
      </p:cxnSp>
      <p:sp>
        <p:nvSpPr>
          <p:cNvPr id="14" name="Rectangle 13"/>
          <p:cNvSpPr/>
          <p:nvPr/>
        </p:nvSpPr>
        <p:spPr>
          <a:xfrm>
            <a:off x="6520368" y="2285514"/>
            <a:ext cx="3284858" cy="1200329"/>
          </a:xfrm>
          <a:prstGeom prst="rect">
            <a:avLst/>
          </a:prstGeom>
        </p:spPr>
        <p:txBody>
          <a:bodyPr wrap="square">
            <a:spAutoFit/>
          </a:bodyPr>
          <a:lstStyle/>
          <a:p>
            <a:pPr lvl="0" defTabSz="914400" fontAlgn="auto">
              <a:spcAft>
                <a:spcPts val="1200"/>
              </a:spcAft>
              <a:buClr>
                <a:srgbClr val="000A23"/>
              </a:buClr>
              <a:defRPr/>
            </a:pPr>
            <a:r>
              <a:rPr lang="en-US" sz="1800" b="1" kern="0" dirty="0">
                <a:solidFill>
                  <a:schemeClr val="tx1">
                    <a:lumMod val="85000"/>
                    <a:lumOff val="15000"/>
                  </a:schemeClr>
                </a:solidFill>
                <a:latin typeface="+mn-lt"/>
              </a:rPr>
              <a:t>Flexible Product Structures </a:t>
            </a:r>
            <a:r>
              <a:rPr lang="en-US" sz="1800" kern="0" dirty="0">
                <a:solidFill>
                  <a:schemeClr val="tx1">
                    <a:lumMod val="85000"/>
                    <a:lumOff val="15000"/>
                  </a:schemeClr>
                </a:solidFill>
                <a:latin typeface="+mn-lt"/>
              </a:rPr>
              <a:t>Multiple product design and structure options, including ATM access. </a:t>
            </a:r>
          </a:p>
        </p:txBody>
      </p:sp>
      <p:sp>
        <p:nvSpPr>
          <p:cNvPr id="15" name="Oval 14"/>
          <p:cNvSpPr/>
          <p:nvPr/>
        </p:nvSpPr>
        <p:spPr bwMode="auto">
          <a:xfrm>
            <a:off x="4411579" y="5147926"/>
            <a:ext cx="288758" cy="311207"/>
          </a:xfrm>
          <a:prstGeom prst="ellipse">
            <a:avLst/>
          </a:prstGeom>
          <a:solidFill>
            <a:schemeClr val="accent3">
              <a:lumMod val="20000"/>
              <a:lumOff val="80000"/>
            </a:schemeClr>
          </a:solidFill>
          <a:ln w="3810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sp>
        <p:nvSpPr>
          <p:cNvPr id="16" name="Oval 15"/>
          <p:cNvSpPr/>
          <p:nvPr/>
        </p:nvSpPr>
        <p:spPr bwMode="auto">
          <a:xfrm>
            <a:off x="3649579" y="2808982"/>
            <a:ext cx="288758" cy="311207"/>
          </a:xfrm>
          <a:prstGeom prst="ellipse">
            <a:avLst/>
          </a:prstGeom>
          <a:solidFill>
            <a:schemeClr val="accent3">
              <a:lumMod val="20000"/>
              <a:lumOff val="80000"/>
            </a:schemeClr>
          </a:solidFill>
          <a:ln w="3810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defTabSz="521437" fontAlgn="auto">
              <a:spcBef>
                <a:spcPts val="0"/>
              </a:spcBef>
              <a:spcAft>
                <a:spcPts val="0"/>
              </a:spcAft>
            </a:pPr>
            <a:endParaRPr lang="en-US" sz="1600" dirty="0">
              <a:solidFill>
                <a:schemeClr val="bg1"/>
              </a:solidFill>
              <a:cs typeface="Arial"/>
            </a:endParaRPr>
          </a:p>
        </p:txBody>
      </p:sp>
      <p:cxnSp>
        <p:nvCxnSpPr>
          <p:cNvPr id="17" name="Straight Arrow Connector 16"/>
          <p:cNvCxnSpPr/>
          <p:nvPr/>
        </p:nvCxnSpPr>
        <p:spPr bwMode="auto">
          <a:xfrm>
            <a:off x="4546030" y="5433324"/>
            <a:ext cx="0" cy="280736"/>
          </a:xfrm>
          <a:prstGeom prst="straightConnector1">
            <a:avLst/>
          </a:prstGeom>
          <a:solidFill>
            <a:srgbClr val="D7A900"/>
          </a:solidFill>
          <a:ln w="12700" cap="flat" cmpd="sng" algn="ctr">
            <a:solidFill>
              <a:schemeClr val="bg1">
                <a:lumMod val="75000"/>
              </a:schemeClr>
            </a:solidFill>
            <a:prstDash val="solid"/>
            <a:round/>
            <a:headEnd type="none" w="med" len="med"/>
            <a:tailEnd type="none" w="lg" len="med"/>
          </a:ln>
          <a:effectLst/>
        </p:spPr>
      </p:cxnSp>
      <p:cxnSp>
        <p:nvCxnSpPr>
          <p:cNvPr id="18" name="Straight Arrow Connector 17"/>
          <p:cNvCxnSpPr/>
          <p:nvPr/>
        </p:nvCxnSpPr>
        <p:spPr bwMode="auto">
          <a:xfrm>
            <a:off x="3010194" y="5723834"/>
            <a:ext cx="2834640" cy="0"/>
          </a:xfrm>
          <a:prstGeom prst="straightConnector1">
            <a:avLst/>
          </a:prstGeom>
          <a:solidFill>
            <a:srgbClr val="D7A900"/>
          </a:solidFill>
          <a:ln w="12700" cap="flat" cmpd="sng" algn="ctr">
            <a:solidFill>
              <a:schemeClr val="bg1">
                <a:lumMod val="75000"/>
              </a:schemeClr>
            </a:solidFill>
            <a:prstDash val="solid"/>
            <a:round/>
            <a:headEnd type="none" w="med" len="med"/>
            <a:tailEnd type="none" w="lg" len="med"/>
          </a:ln>
          <a:effectLst/>
        </p:spPr>
      </p:cxnSp>
      <p:sp>
        <p:nvSpPr>
          <p:cNvPr id="19" name="Text Placeholder 3"/>
          <p:cNvSpPr txBox="1">
            <a:spLocks/>
          </p:cNvSpPr>
          <p:nvPr/>
        </p:nvSpPr>
        <p:spPr>
          <a:xfrm>
            <a:off x="57150" y="1362280"/>
            <a:ext cx="3248170" cy="2166770"/>
          </a:xfrm>
          <a:prstGeom prst="rect">
            <a:avLst/>
          </a:prstGeom>
        </p:spPr>
        <p:txBody>
          <a:bodyPr/>
          <a:lstStyle/>
          <a:p>
            <a:pPr marR="0" lvl="0" algn="r" defTabSz="914400" rtl="0" eaLnBrk="1" fontAlgn="auto" latinLnBrk="0" hangingPunct="1">
              <a:lnSpc>
                <a:spcPct val="100000"/>
              </a:lnSpc>
              <a:spcBef>
                <a:spcPct val="20000"/>
              </a:spcBef>
              <a:spcAft>
                <a:spcPts val="0"/>
              </a:spcAft>
              <a:buClr>
                <a:srgbClr val="000A23"/>
              </a:buClr>
              <a:buSzTx/>
              <a:buFont typeface="Arial" pitchFamily="34" charset="0"/>
              <a:buNone/>
              <a:tabLst/>
              <a:defRPr/>
            </a:pPr>
            <a:r>
              <a:rPr kumimoji="0" lang="en-US" sz="1800" b="1" i="0" u="none" strike="noStrike" kern="0" cap="none" spc="0" normalizeH="0" baseline="0" noProof="0" dirty="0">
                <a:ln>
                  <a:noFill/>
                </a:ln>
                <a:solidFill>
                  <a:schemeClr val="tx1">
                    <a:lumMod val="85000"/>
                    <a:lumOff val="15000"/>
                  </a:schemeClr>
                </a:solidFill>
                <a:effectLst/>
                <a:uLnTx/>
                <a:uFillTx/>
                <a:latin typeface="+mn-lt"/>
                <a:ea typeface="ＭＳ Ｐゴシック" pitchFamily="34" charset="-128"/>
                <a:cs typeface="+mn-cs"/>
              </a:rPr>
              <a:t>24/7 support for                         your cardholders </a:t>
            </a:r>
            <a:endParaRPr lang="en-US" sz="1800" b="1" kern="0" dirty="0">
              <a:solidFill>
                <a:schemeClr val="tx1">
                  <a:lumMod val="85000"/>
                  <a:lumOff val="15000"/>
                </a:schemeClr>
              </a:solidFill>
              <a:latin typeface="+mn-lt"/>
            </a:endParaRPr>
          </a:p>
          <a:p>
            <a:pPr marR="0" lvl="0" algn="r" defTabSz="914400" rtl="0" eaLnBrk="1" fontAlgn="auto" latinLnBrk="0" hangingPunct="1">
              <a:lnSpc>
                <a:spcPct val="100000"/>
              </a:lnSpc>
              <a:spcBef>
                <a:spcPct val="20000"/>
              </a:spcBef>
              <a:spcAft>
                <a:spcPts val="600"/>
              </a:spcAft>
              <a:buClr>
                <a:srgbClr val="000A23"/>
              </a:buClr>
              <a:buSzTx/>
              <a:buFont typeface="Arial" pitchFamily="34" charset="0"/>
              <a:buNone/>
              <a:tabLst/>
              <a:defRPr/>
            </a:pPr>
            <a:r>
              <a:rPr kumimoji="0" lang="en-US" sz="1800" b="0" i="0" u="none" strike="noStrike" kern="0" cap="none" spc="0" normalizeH="0" baseline="0" noProof="0" dirty="0">
                <a:ln>
                  <a:noFill/>
                </a:ln>
                <a:solidFill>
                  <a:schemeClr val="tx1">
                    <a:lumMod val="85000"/>
                    <a:lumOff val="15000"/>
                  </a:schemeClr>
                </a:solidFill>
                <a:effectLst/>
                <a:uLnTx/>
                <a:uFillTx/>
                <a:latin typeface="+mn-lt"/>
                <a:ea typeface="ＭＳ Ｐゴシック" pitchFamily="34" charset="-128"/>
                <a:cs typeface="+mn-cs"/>
              </a:rPr>
              <a:t>Customer service is available through an online website, toll-free telephone access  to an IVR of live agent call center</a:t>
            </a:r>
            <a:endParaRPr kumimoji="0" lang="en-US" sz="1800" b="0" i="0" u="none" strike="noStrike" kern="1200" cap="none" spc="0" normalizeH="0" baseline="0" noProof="0" dirty="0">
              <a:ln>
                <a:noFill/>
              </a:ln>
              <a:solidFill>
                <a:schemeClr val="tx1">
                  <a:lumMod val="85000"/>
                  <a:lumOff val="15000"/>
                </a:schemeClr>
              </a:solidFill>
              <a:effectLst/>
              <a:uLnTx/>
              <a:uFillTx/>
              <a:latin typeface="+mn-lt"/>
              <a:ea typeface="ＭＳ Ｐゴシック" charset="0"/>
              <a:cs typeface="ＭＳ Ｐゴシック"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TITLE" val="Aspose.Slides for .NET"/>
  <p:tag name="AS_VERSION" val="4.4.10.1"/>
  <p:tag name="AS_RELEASE_DATE" val="2011.02.08"/>
  <p:tag name="AS_OS" val="Microsoft Windows NT 6.1.7601 Service Pack 1"/>
  <p:tag name="AS_NET" val="2.0.50727.5472"/>
</p:tagLst>
</file>

<file path=ppt/tags/tag10.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4cda0571-bde6-4e6a-b58c-da9b845ee6c1"/>
</p:tagLst>
</file>

<file path=ppt/tags/tag100.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19ec5e69-416e-4076-b1cc-3ec24cf1d1a4"/>
</p:tagLst>
</file>

<file path=ppt/tags/tag101.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02.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03.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04.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05.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06.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07.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08.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66124db9-3aff-4e8c-86af-bdf80190b356"/>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109.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9b546d24-3ca9-4ffe-8a92-94e311599661"/>
</p:tagLst>
</file>

<file path=ppt/tags/tag11.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1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7.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c58ae1de-3377-495c-b630-b51d3647b60a"/>
</p:tagLst>
</file>

<file path=ppt/tags/tag118.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19.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2.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20.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21.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22.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23.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24.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25.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6c21749b-0a09-47eb-b5aa-27fb12570b18"/>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126.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6e582728-2268-4154-8890-b3d06dde99b8"/>
</p:tagLst>
</file>

<file path=ppt/tags/tag12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3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2.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18966bce-caae-48dd-9672-b61b5f41748f"/>
</p:tagLst>
</file>

<file path=ppt/tags/tag133.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34.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35.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36.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37.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38.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39.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4.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40.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609e97c7-6682-466d-a48c-1a4ca621a2c1"/>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141.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4685b209-2c38-48e4-b745-ba022e0618f2"/>
</p:tagLst>
</file>

<file path=ppt/tags/tag14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50.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6efee1f3-cdad-4473-a88c-01954f71bdd8"/>
</p:tagLst>
</file>

<file path=ppt/tags/tag151.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52.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53.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54.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55.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56.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57.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58.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c70827ab-4f9a-4d3c-be2c-fd4d147f9bf7"/>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159.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ae6e28a2-c939-4a95-95e2-f5cfefb8f639"/>
</p:tagLst>
</file>

<file path=ppt/tags/tag16.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5c00f344-7551-4eb6-b24b-711934986459"/>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16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6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6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6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6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65.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a1dd31a9-0727-48a8-b51a-525f95071fd5"/>
</p:tagLst>
</file>

<file path=ppt/tags/tag166.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67.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68.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69.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7.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70.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71.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72.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73.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f37d04d2-0d25-467f-9ae3-5d8f51eac254"/>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174.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f7ba3de6-e5bc-4e72-a61c-b743e98ac088"/>
</p:tagLst>
</file>

<file path=ppt/tags/tag17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7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7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7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7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8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1.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4c3e3c0a-3b28-4930-a198-3ca5b1ae5a3c"/>
</p:tagLst>
</file>

<file path=ppt/tags/tag182.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183.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184.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185.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186.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187.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188.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189.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e2ad5197-a321-4386-bdd8-d8db17b04410"/>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1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7.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5d8ca870-7534-479a-993d-8580be9c601a"/>
</p:tagLst>
</file>

<file path=ppt/tags/tag198.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199.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2.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81616c43-1fbd-4e28-b903-c0a8a68ce039"/>
</p:tagLst>
</file>

<file path=ppt/tags/tag2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0.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201.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e32bf732-81ef-4c72-9a23-f1b1bd176760"/>
  <p:tag name="JAZZAPSOBJECTTOP" val="446.6118"/>
  <p:tag name="JAZZAPSOBJECTLEFT" val="28.31236"/>
  <p:tag name="JAZZAPSOBJECTWIDTH" val="155.87"/>
  <p:tag name="JAZZAPSOBJECTHEIGHT" val="40.26"/>
  <p:tag name="JAZZAPSASSET" val="{&quot;TagItem&quot;:{&quot;OriginalLeft&quot;:&quot;28.31252&quot;,&quot;OriginalTop&quot;:&quot;447.1893&quot;,&quot;OriginalWidth&quot;:&quot;325.3076&quot;,&quot;OriginalHeight&quot;:&quot;39.10504&quot;,&quot;OriginalParam&quot;:&quot;align:left;valign:hcenter;flow:right;reference:cover1&quot;,&quot;ObjectHashForSample&quot;:&quot;8d8b83b4bdb05c67752842c057e7afbe&quot;,&quot;JazzAPSAsset&quot;:&quot;Y&quot;}}"/>
</p:tagLst>
</file>

<file path=ppt/tags/tag20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7.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91a43192-01e3-411f-abb2-8644f342e42f"/>
</p:tagLst>
</file>

<file path=ppt/tags/tag208.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209.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2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10.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211.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26ff4f9e-30a1-4ad4-854b-7658ed4efa00"/>
  <p:tag name="JAZZAPSOBJECTTOP" val="525.165"/>
  <p:tag name="JAZZAPSOBJECTLEFT" val="28.07992"/>
  <p:tag name="JAZZAPSOBJECTWIDTH" val="155.87"/>
  <p:tag name="JAZZAPSOBJECTHEIGHT" val="40.26"/>
  <p:tag name="JAZZAPSASSET" val="{&quot;TagItem&quot;:{&quot;OriginalLeft&quot;:&quot;28.08&quot;,&quot;OriginalTop&quot;:&quot;526.32&quot;,&quot;OriginalWidth&quot;:&quot;325.3076&quot;,&quot;OriginalHeight&quot;:&quot;39.10504&quot;,&quot;OriginalParam&quot;:&quot;align:left;valign:bottom;flow:right;reference:cover1&quot;,&quot;ObjectHashForSample&quot;:&quot;8d8b83b4bdb05c67752842c057e7afbe&quot;,&quot;JazzAPSAsset&quot;:&quot;Y&quot;}}"/>
</p:tagLst>
</file>

<file path=ppt/tags/tag21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13.xml><?xml version="1.0" encoding="utf-8"?>
<p:tagLst xmlns:a="http://schemas.openxmlformats.org/drawingml/2006/main" xmlns:r="http://schemas.openxmlformats.org/officeDocument/2006/relationships" xmlns:p="http://schemas.openxmlformats.org/presentationml/2006/main">
  <p:tag name="JAZZAPSOBJECTTYPE" val="coverstampsection"/>
  <p:tag name="JAZZAPSLOGOSECTIONID" val="f5bf755f-90bc-499c-b6c9-f38e22f9e0af"/>
</p:tagLst>
</file>

<file path=ppt/tags/tag21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1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1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1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18.xml><?xml version="1.0" encoding="utf-8"?>
<p:tagLst xmlns:a="http://schemas.openxmlformats.org/drawingml/2006/main" xmlns:r="http://schemas.openxmlformats.org/officeDocument/2006/relationships" xmlns:p="http://schemas.openxmlformats.org/presentationml/2006/main">
  <p:tag name="JAZZAPSOBJECTTYPE" val="coverstamp2shape"/>
</p:tagLst>
</file>

<file path=ppt/tags/tag219.xml><?xml version="1.0" encoding="utf-8"?>
<p:tagLst xmlns:a="http://schemas.openxmlformats.org/drawingml/2006/main" xmlns:r="http://schemas.openxmlformats.org/officeDocument/2006/relationships" xmlns:p="http://schemas.openxmlformats.org/presentationml/2006/main">
  <p:tag name="JAZZAPSOBJECTTYPE" val="coverstamp1shape"/>
</p:tagLst>
</file>

<file path=ppt/tags/tag2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20.xml><?xml version="1.0" encoding="utf-8"?>
<p:tagLst xmlns:a="http://schemas.openxmlformats.org/drawingml/2006/main" xmlns:r="http://schemas.openxmlformats.org/officeDocument/2006/relationships" xmlns:p="http://schemas.openxmlformats.org/presentationml/2006/main">
  <p:tag name="JAZZAPSOBJECTTYPE" val="coverstampspacer"/>
</p:tagLst>
</file>

<file path=ppt/tags/tag221.xml><?xml version="1.0" encoding="utf-8"?>
<p:tagLst xmlns:a="http://schemas.openxmlformats.org/drawingml/2006/main" xmlns:r="http://schemas.openxmlformats.org/officeDocument/2006/relationships" xmlns:p="http://schemas.openxmlformats.org/presentationml/2006/main">
  <p:tag name="JAZZAPSOBJECTTYPE" val="coverstampmaxdimension"/>
</p:tagLst>
</file>

<file path=ppt/tags/tag222.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d99b6e17-36c4-4a48-949c-a7d89efbff4a"/>
</p:tagLst>
</file>

<file path=ppt/tags/tag223.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224.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225.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226.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366cac7c-27a9-42c1-b6e6-35ac8420623d"/>
  <p:tag name="JAZZAPSOBJECTTOP" val="525.165"/>
  <p:tag name="JAZZAPSOBJECTLEFT" val="28.07992"/>
  <p:tag name="JAZZAPSOBJECTWIDTH" val="155.87"/>
  <p:tag name="JAZZAPSOBJECTHEIGHT" val="40.26"/>
  <p:tag name="JAZZAPSASSET" val="{&quot;TagItem&quot;:{&quot;OriginalLeft&quot;:&quot;28.08&quot;,&quot;OriginalTop&quot;:&quot;526.32&quot;,&quot;OriginalWidth&quot;:&quot;325.3076&quot;,&quot;OriginalHeight&quot;:&quot;39.10504&quot;,&quot;OriginalParam&quot;:&quot;align:left;valign:bottom;flow:right;reference:cover1&quot;,&quot;ObjectHashForSample&quot;:&quot;8d8b83b4bdb05c67752842c057e7afbe&quot;,&quot;JazzAPSAsset&quot;:&quot;Y&quot;}}"/>
</p:tagLst>
</file>

<file path=ppt/tags/tag22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28.xml><?xml version="1.0" encoding="utf-8"?>
<p:tagLst xmlns:a="http://schemas.openxmlformats.org/drawingml/2006/main" xmlns:r="http://schemas.openxmlformats.org/officeDocument/2006/relationships" xmlns:p="http://schemas.openxmlformats.org/presentationml/2006/main">
  <p:tag name="JAZZAPSOBJECTTYPE" val="coverstampsection"/>
  <p:tag name="JAZZAPSLOGOSECTIONID" val="e781970b-6512-4df0-b45d-2404aef873a8"/>
</p:tagLst>
</file>

<file path=ppt/tags/tag22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3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3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3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33.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f484f1a4-5da7-4096-9197-c1002a14d8d3"/>
</p:tagLst>
</file>

<file path=ppt/tags/tag234.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235.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236.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237.xml><?xml version="1.0" encoding="utf-8"?>
<p:tagLst xmlns:a="http://schemas.openxmlformats.org/drawingml/2006/main" xmlns:r="http://schemas.openxmlformats.org/officeDocument/2006/relationships" xmlns:p="http://schemas.openxmlformats.org/presentationml/2006/main">
  <p:tag name="JAZZAPSOBJECTTYPE" val="coverstampspacer"/>
</p:tagLst>
</file>

<file path=ppt/tags/tag238.xml><?xml version="1.0" encoding="utf-8"?>
<p:tagLst xmlns:a="http://schemas.openxmlformats.org/drawingml/2006/main" xmlns:r="http://schemas.openxmlformats.org/officeDocument/2006/relationships" xmlns:p="http://schemas.openxmlformats.org/presentationml/2006/main">
  <p:tag name="JAZZAPSOBJECTTYPE" val="coverstampmaxdimension"/>
</p:tagLst>
</file>

<file path=ppt/tags/tag239.xml><?xml version="1.0" encoding="utf-8"?>
<p:tagLst xmlns:a="http://schemas.openxmlformats.org/drawingml/2006/main" xmlns:r="http://schemas.openxmlformats.org/officeDocument/2006/relationships" xmlns:p="http://schemas.openxmlformats.org/presentationml/2006/main">
  <p:tag name="JAZZAPSOBJECTTYPE" val="coverstamp2shape"/>
</p:tagLst>
</file>

<file path=ppt/tags/tag2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0.xml><?xml version="1.0" encoding="utf-8"?>
<p:tagLst xmlns:a="http://schemas.openxmlformats.org/drawingml/2006/main" xmlns:r="http://schemas.openxmlformats.org/officeDocument/2006/relationships" xmlns:p="http://schemas.openxmlformats.org/presentationml/2006/main">
  <p:tag name="JAZZAPSOBJECTTYPE" val="coverstamp1shape"/>
</p:tagLst>
</file>

<file path=ppt/tags/tag241.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0c9f5075-da19-4e2a-9a42-457d2d675023"/>
  <p:tag name="JAZZAPSOBJECTTOP" val="525.165"/>
  <p:tag name="JAZZAPSOBJECTLEFT" val="28.07992"/>
  <p:tag name="JAZZAPSOBJECTWIDTH" val="155.87"/>
  <p:tag name="JAZZAPSOBJECTHEIGHT" val="40.26"/>
  <p:tag name="JAZZAPSASSET" val="{&quot;TagItem&quot;:{&quot;OriginalLeft&quot;:&quot;28.08&quot;,&quot;OriginalTop&quot;:&quot;526.32&quot;,&quot;OriginalWidth&quot;:&quot;325.3076&quot;,&quot;OriginalHeight&quot;:&quot;39.10504&quot;,&quot;OriginalParam&quot;:&quot;align:left;valign:bottom;flow:right;reference:cover1&quot;,&quot;ObjectHashForSample&quot;:&quot;8d8b83b4bdb05c67752842c057e7afbe&quot;,&quot;JazzAPSAsset&quot;:&quot;Y&quot;}}"/>
</p:tagLst>
</file>

<file path=ppt/tags/tag24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9.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4afc38f4-8f14-4c21-8538-8ed436453805"/>
</p:tagLst>
</file>

<file path=ppt/tags/tag25.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d2ae8786-8cf2-4af6-a1ef-9a79e10d4228"/>
</p:tagLst>
</file>

<file path=ppt/tags/tag250.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251.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252.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253.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7cdf4d64-6357-4dd8-902e-5c8a1d4a6354"/>
  <p:tag name="JAZZAPSOBJECTTOP" val="446.6118"/>
  <p:tag name="JAZZAPSOBJECTLEFT" val="28.31236"/>
  <p:tag name="JAZZAPSOBJECTWIDTH" val="155.87"/>
  <p:tag name="JAZZAPSOBJECTHEIGHT" val="40.26"/>
  <p:tag name="JAZZAPSASSET" val="{&quot;TagItem&quot;:{&quot;OriginalLeft&quot;:&quot;28.31252&quot;,&quot;OriginalTop&quot;:&quot;447.1893&quot;,&quot;OriginalWidth&quot;:&quot;325.3076&quot;,&quot;OriginalHeight&quot;:&quot;39.10504&quot;,&quot;OriginalParam&quot;:&quot;align:left;valign:hcenter;flow:right;reference:cover1&quot;,&quot;ObjectHashForSample&quot;:&quot;8d8b83b4bdb05c67752842c057e7afbe&quot;,&quot;JazzAPSAsset&quot;:&quot;Y&quot;}}"/>
</p:tagLst>
</file>

<file path=ppt/tags/tag25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55.xml><?xml version="1.0" encoding="utf-8"?>
<p:tagLst xmlns:a="http://schemas.openxmlformats.org/drawingml/2006/main" xmlns:r="http://schemas.openxmlformats.org/officeDocument/2006/relationships" xmlns:p="http://schemas.openxmlformats.org/presentationml/2006/main">
  <p:tag name="JAZZAPSOBJECTTYPE" val="coverstampsection"/>
  <p:tag name="JAZZAPSLOGOSECTIONID" val="2b53bca8-e829-46b7-af9a-711976b25421"/>
</p:tagLst>
</file>

<file path=ppt/tags/tag25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5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5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5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6.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260.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5412ec07-cfdb-4405-925b-c75592d0d7f5"/>
</p:tagLst>
</file>

<file path=ppt/tags/tag261.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262.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263.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264.xml><?xml version="1.0" encoding="utf-8"?>
<p:tagLst xmlns:a="http://schemas.openxmlformats.org/drawingml/2006/main" xmlns:r="http://schemas.openxmlformats.org/officeDocument/2006/relationships" xmlns:p="http://schemas.openxmlformats.org/presentationml/2006/main">
  <p:tag name="JAZZAPSOBJECTTYPE" val="coverstampspacer"/>
</p:tagLst>
</file>

<file path=ppt/tags/tag265.xml><?xml version="1.0" encoding="utf-8"?>
<p:tagLst xmlns:a="http://schemas.openxmlformats.org/drawingml/2006/main" xmlns:r="http://schemas.openxmlformats.org/officeDocument/2006/relationships" xmlns:p="http://schemas.openxmlformats.org/presentationml/2006/main">
  <p:tag name="JAZZAPSOBJECTTYPE" val="coverstampmaxdimension"/>
</p:tagLst>
</file>

<file path=ppt/tags/tag266.xml><?xml version="1.0" encoding="utf-8"?>
<p:tagLst xmlns:a="http://schemas.openxmlformats.org/drawingml/2006/main" xmlns:r="http://schemas.openxmlformats.org/officeDocument/2006/relationships" xmlns:p="http://schemas.openxmlformats.org/presentationml/2006/main">
  <p:tag name="JAZZAPSOBJECTTYPE" val="coverstamp2shape"/>
</p:tagLst>
</file>

<file path=ppt/tags/tag267.xml><?xml version="1.0" encoding="utf-8"?>
<p:tagLst xmlns:a="http://schemas.openxmlformats.org/drawingml/2006/main" xmlns:r="http://schemas.openxmlformats.org/officeDocument/2006/relationships" xmlns:p="http://schemas.openxmlformats.org/presentationml/2006/main">
  <p:tag name="JAZZAPSOBJECTTYPE" val="coverstamp1shape"/>
</p:tagLst>
</file>

<file path=ppt/tags/tag268.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e2ef7bd6-0872-4787-aaa1-1e6d55a4325f"/>
  <p:tag name="JAZZAPSOBJECTTOP" val="525.165"/>
  <p:tag name="JAZZAPSOBJECTLEFT" val="28.07992"/>
  <p:tag name="JAZZAPSOBJECTWIDTH" val="155.87"/>
  <p:tag name="JAZZAPSOBJECTHEIGHT" val="40.26"/>
  <p:tag name="JAZZAPSASSET" val="{&quot;TagItem&quot;:{&quot;OriginalLeft&quot;:&quot;28.08&quot;,&quot;OriginalTop&quot;:&quot;526.32&quot;,&quot;OriginalWidth&quot;:&quot;325.3076&quot;,&quot;OriginalHeight&quot;:&quot;39.10504&quot;,&quot;OriginalParam&quot;:&quot;align:left;valign:bottom;flow:right;reference:cover1&quot;,&quot;ObjectHashForSample&quot;:&quot;8d8b83b4bdb05c67752842c057e7afbe&quot;,&quot;JazzAPSAsset&quot;:&quot;Y&quot;}}"/>
</p:tagLst>
</file>

<file path=ppt/tags/tag269.xml><?xml version="1.0" encoding="utf-8"?>
<p:tagLst xmlns:a="http://schemas.openxmlformats.org/drawingml/2006/main" xmlns:r="http://schemas.openxmlformats.org/officeDocument/2006/relationships" xmlns:p="http://schemas.openxmlformats.org/presentationml/2006/main">
  <p:tag name="JAZZAPSOBJECTTYPE" val="coverstampsection"/>
  <p:tag name="JAZZAPSLOGOSECTIONID" val="68dda20d-007e-4094-8087-bf4826b18e18"/>
</p:tagLst>
</file>

<file path=ppt/tags/tag27.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27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7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7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7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74.xml><?xml version="1.0" encoding="utf-8"?>
<p:tagLst xmlns:a="http://schemas.openxmlformats.org/drawingml/2006/main" xmlns:r="http://schemas.openxmlformats.org/officeDocument/2006/relationships" xmlns:p="http://schemas.openxmlformats.org/presentationml/2006/main">
  <p:tag name="JAZZAPSOBJECTTYPE" val="coverlogosection"/>
  <p:tag name="JAZZAPSLOGOSECTIONID" val="433440b4-257a-4abb-b746-19691a4274a7"/>
</p:tagLst>
</file>

<file path=ppt/tags/tag275.xml><?xml version="1.0" encoding="utf-8"?>
<p:tagLst xmlns:a="http://schemas.openxmlformats.org/drawingml/2006/main" xmlns:r="http://schemas.openxmlformats.org/officeDocument/2006/relationships" xmlns:p="http://schemas.openxmlformats.org/presentationml/2006/main">
  <p:tag name="JAZZAPSOBJECTTYPE" val="coverlogomaxdimension"/>
</p:tagLst>
</file>

<file path=ppt/tags/tag276.xml><?xml version="1.0" encoding="utf-8"?>
<p:tagLst xmlns:a="http://schemas.openxmlformats.org/drawingml/2006/main" xmlns:r="http://schemas.openxmlformats.org/officeDocument/2006/relationships" xmlns:p="http://schemas.openxmlformats.org/presentationml/2006/main">
  <p:tag name="JAZZAPSOBJECTTYPE" val="coverlogospacer"/>
</p:tagLst>
</file>

<file path=ppt/tags/tag277.xml><?xml version="1.0" encoding="utf-8"?>
<p:tagLst xmlns:a="http://schemas.openxmlformats.org/drawingml/2006/main" xmlns:r="http://schemas.openxmlformats.org/officeDocument/2006/relationships" xmlns:p="http://schemas.openxmlformats.org/presentationml/2006/main">
  <p:tag name="JAZZAPSOBJECTTYPE" val="coverlogosectiondivider"/>
</p:tagLst>
</file>

<file path=ppt/tags/tag278.xml><?xml version="1.0" encoding="utf-8"?>
<p:tagLst xmlns:a="http://schemas.openxmlformats.org/drawingml/2006/main" xmlns:r="http://schemas.openxmlformats.org/officeDocument/2006/relationships" xmlns:p="http://schemas.openxmlformats.org/presentationml/2006/main">
  <p:tag name="JAZZAPSOBJECTTYPE" val="coverstampspacer"/>
</p:tagLst>
</file>

<file path=ppt/tags/tag279.xml><?xml version="1.0" encoding="utf-8"?>
<p:tagLst xmlns:a="http://schemas.openxmlformats.org/drawingml/2006/main" xmlns:r="http://schemas.openxmlformats.org/officeDocument/2006/relationships" xmlns:p="http://schemas.openxmlformats.org/presentationml/2006/main">
  <p:tag name="JAZZAPSOBJECTTYPE" val="coverstampmaxdimension"/>
</p:tagLst>
</file>

<file path=ppt/tags/tag28.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28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1.xml><?xml version="1.0" encoding="utf-8"?>
<p:tagLst xmlns:a="http://schemas.openxmlformats.org/drawingml/2006/main" xmlns:r="http://schemas.openxmlformats.org/officeDocument/2006/relationships" xmlns:p="http://schemas.openxmlformats.org/presentationml/2006/main">
  <p:tag name="JAZZAPSOBJECTTYPE" val="coverstamp2shape"/>
</p:tagLst>
</file>

<file path=ppt/tags/tag282.xml><?xml version="1.0" encoding="utf-8"?>
<p:tagLst xmlns:a="http://schemas.openxmlformats.org/drawingml/2006/main" xmlns:r="http://schemas.openxmlformats.org/officeDocument/2006/relationships" xmlns:p="http://schemas.openxmlformats.org/presentationml/2006/main">
  <p:tag name="JAZZAPSOBJECTTYPE" val="coverstamp1shape"/>
</p:tagLst>
</file>

<file path=ppt/tags/tag283.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coverbanklogo"/>
  <p:tag name="JAZZAPSRELATEDPLACEHOLDER" val="8af47e08-cf2e-4e07-bb90-480e50f9f80a"/>
  <p:tag name="JAZZAPSOBJECTTOP" val="525.165"/>
  <p:tag name="JAZZAPSOBJECTLEFT" val="28.07992"/>
  <p:tag name="JAZZAPSOBJECTWIDTH" val="155.87"/>
  <p:tag name="JAZZAPSOBJECTHEIGHT" val="40.26"/>
  <p:tag name="JAZZAPSASSET" val="{&quot;TagItem&quot;:{&quot;OriginalLeft&quot;:&quot;28.08&quot;,&quot;OriginalTop&quot;:&quot;526.32&quot;,&quot;OriginalWidth&quot;:&quot;325.3076&quot;,&quot;OriginalHeight&quot;:&quot;39.10504&quot;,&quot;OriginalParam&quot;:&quot;align:left;valign:bottom;flow:right;reference:cover1&quot;,&quot;ObjectHashForSample&quot;:&quot;8d8b83b4bdb05c67752842c057e7afbe&quot;,&quot;JazzAPSAsset&quot;:&quot;Y&quot;}}"/>
</p:tagLst>
</file>

<file path=ppt/tags/tag284.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c51a6905-3271-4564-a568-efd8cdccb865"/>
</p:tagLst>
</file>

<file path=ppt/tags/tag28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9.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290.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0552f263-8664-4a74-b3d9-d35ee727bdd4"/>
</p:tagLst>
</file>

<file path=ppt/tags/tag291.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292.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293.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294.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295.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296.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297.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298.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fb4c1675-0ab3-490c-8fc0-165938a5ceb3"/>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299.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c51a6905-3271-4564-a568-efd8cdccb865"/>
</p:tagLst>
</file>

<file path=ppt/tags/tag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0.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30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01.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0552f263-8664-4a74-b3d9-d35ee727bdd4"/>
</p:tagLst>
</file>

<file path=ppt/tags/tag302.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303.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304.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305.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306.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307.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308.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309.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fb4c1675-0ab3-490c-8fc0-165938a5ceb3"/>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31.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faac917f-8f7c-4210-8d2f-7026682dd036"/>
</p:tagLst>
</file>

<file path=ppt/tags/tag310.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c51a6905-3271-4564-a568-efd8cdccb865"/>
</p:tagLst>
</file>

<file path=ppt/tags/tag31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12.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0552f263-8664-4a74-b3d9-d35ee727bdd4"/>
</p:tagLst>
</file>

<file path=ppt/tags/tag313.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314.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315.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316.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317.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318.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319.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32.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28eee63a-7289-4083-a763-d07c13642154"/>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32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8.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329.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33.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867fb731-7db1-4df2-b5a6-815f649e806c"/>
</p:tagLst>
</file>

<file path=ppt/tags/tag33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3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3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3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34.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b92661d0-3375-4fe3-aea2-cbb4e49968a7"/>
</p:tagLst>
</file>

<file path=ppt/tags/tag335.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336.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337.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338.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339.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3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40.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1e93c6ad-805c-4e3b-aa5b-21dc6db4686e"/>
</p:tagLst>
</file>

<file path=ppt/tags/tag34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42.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6efb3de2-0af5-45ab-97de-d16e72700a98"/>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1a72d0d9e582e9fbb40c34470b107bc9&quot;,&quot;JazzAPSAsset&quot;:&quot;Y&quot;}}"/>
</p:tagLst>
</file>

<file path=ppt/tags/tag343.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344.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34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4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4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4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49.xml><?xml version="1.0" encoding="utf-8"?>
<p:tagLst xmlns:a="http://schemas.openxmlformats.org/drawingml/2006/main" xmlns:r="http://schemas.openxmlformats.org/officeDocument/2006/relationships" xmlns:p="http://schemas.openxmlformats.org/presentationml/2006/main">
  <p:tag name="JAZZAPSLOGOSECTIONID" val="c12b830f-5b38-4488-889a-6f740f9e5de3"/>
  <p:tag name="JAZZAPSOBJECTTYPE" val="insidelogosection"/>
</p:tagLst>
</file>

<file path=ppt/tags/tag3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50.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351.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352.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353.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354.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355.xml><?xml version="1.0" encoding="utf-8"?>
<p:tagLst xmlns:a="http://schemas.openxmlformats.org/drawingml/2006/main" xmlns:r="http://schemas.openxmlformats.org/officeDocument/2006/relationships" xmlns:p="http://schemas.openxmlformats.org/presentationml/2006/main">
  <p:tag name="JAZZAPSASSET" val="{&quot;TagItem&quot;:{&quot;OriginalLeft&quot;:&quot;430.1773&quot;,&quot;OriginalTop&quot;:&quot;28.08&quot;,&quot;OriginalWidth&quot;:&quot;333.6978&quot;,&quot;OriginalHeight&quot;:&quot;28.61291&quot;,&quot;OriginalParam&quot;:&quot;align:right;valign:top;flow:left;reference:insidepage1&quot;,&quot;UniqueBankLogoSectionID&quot;:&quot;1a99e244-7cc4-43ed-82c7-09027b563246&quot;}}"/>
  <p:tag name="JAZZAPSOBJECTTYPE" val="insidebanklogo"/>
  <p:tag name="JAZZAPSOBJECTTOP" val="28.08"/>
  <p:tag name="JAZZAPSOBJECTLEFT" val="430.1773"/>
  <p:tag name="JAZZAPSOBJECTWIDTH" val="333.6978"/>
  <p:tag name="JAZZAPSOBJECTHEIGHT" val="28.61291"/>
  <p:tag name="JAZZAPSOBJECTASPECTRATIO" val="11.66249"/>
</p:tagLst>
</file>

<file path=ppt/tags/tag356.xml><?xml version="1.0" encoding="utf-8"?>
<p:tagLst xmlns:a="http://schemas.openxmlformats.org/drawingml/2006/main" xmlns:r="http://schemas.openxmlformats.org/officeDocument/2006/relationships" xmlns:p="http://schemas.openxmlformats.org/presentationml/2006/main">
  <p:tag name="JAZZAPSLOGOSECTIONID" val="ef39278b-b59a-4ed4-863d-c84b69b9a044"/>
  <p:tag name="JAZZAPSOBJECTTYPE" val="insidestampsection"/>
</p:tagLst>
</file>

<file path=ppt/tags/tag35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58.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generatedinsidebanklogo"/>
  <p:tag name="JAZZAPSRELATEDPLACEHOLDER" val="1a99e244-7cc4-43ed-82c7-09027b563246"/>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55375ca3c76823f95cdda6dc06e176bb&quot;,&quot;JazzAPSAsset&quot;:&quot;Y&quot;}}"/>
</p:tagLst>
</file>

<file path=ppt/tags/tag359.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3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60.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36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6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6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6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65.xml><?xml version="1.0" encoding="utf-8"?>
<p:tagLst xmlns:a="http://schemas.openxmlformats.org/drawingml/2006/main" xmlns:r="http://schemas.openxmlformats.org/officeDocument/2006/relationships" xmlns:p="http://schemas.openxmlformats.org/presentationml/2006/main">
  <p:tag name="JAZZAPSLOGOSECTIONID" val="c12b830f-5b38-4488-889a-6f740f9e5de3"/>
  <p:tag name="JAZZAPSOBJECTTYPE" val="insidelogosection"/>
</p:tagLst>
</file>

<file path=ppt/tags/tag366.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367.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368.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369.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3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70.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371.xml><?xml version="1.0" encoding="utf-8"?>
<p:tagLst xmlns:a="http://schemas.openxmlformats.org/drawingml/2006/main" xmlns:r="http://schemas.openxmlformats.org/officeDocument/2006/relationships" xmlns:p="http://schemas.openxmlformats.org/presentationml/2006/main">
  <p:tag name="JAZZAPSASSET" val="{&quot;TagItem&quot;:{&quot;OriginalLeft&quot;:&quot;430.1773&quot;,&quot;OriginalTop&quot;:&quot;28.08&quot;,&quot;OriginalWidth&quot;:&quot;333.6978&quot;,&quot;OriginalHeight&quot;:&quot;28.61291&quot;,&quot;OriginalParam&quot;:&quot;align:right;valign:top;flow:left;reference:insidepage1&quot;,&quot;UniqueBankLogoSectionID&quot;:&quot;1a99e244-7cc4-43ed-82c7-09027b563246&quot;}}"/>
  <p:tag name="JAZZAPSOBJECTTYPE" val="insidebanklogo"/>
  <p:tag name="JAZZAPSOBJECTTOP" val="28.08"/>
  <p:tag name="JAZZAPSOBJECTLEFT" val="430.1773"/>
  <p:tag name="JAZZAPSOBJECTWIDTH" val="333.6978"/>
  <p:tag name="JAZZAPSOBJECTHEIGHT" val="28.61291"/>
  <p:tag name="JAZZAPSOBJECTASPECTRATIO" val="11.66249"/>
</p:tagLst>
</file>

<file path=ppt/tags/tag372.xml><?xml version="1.0" encoding="utf-8"?>
<p:tagLst xmlns:a="http://schemas.openxmlformats.org/drawingml/2006/main" xmlns:r="http://schemas.openxmlformats.org/officeDocument/2006/relationships" xmlns:p="http://schemas.openxmlformats.org/presentationml/2006/main">
  <p:tag name="JAZZAPSLOGOSECTIONID" val="ef39278b-b59a-4ed4-863d-c84b69b9a044"/>
  <p:tag name="JAZZAPSOBJECTTYPE" val="insidestampsection"/>
</p:tagLst>
</file>

<file path=ppt/tags/tag37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74.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generatedinsidebanklogo"/>
  <p:tag name="JAZZAPSRELATEDPLACEHOLDER" val="1a99e244-7cc4-43ed-82c7-09027b563246"/>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55375ca3c76823f95cdda6dc06e176bb&quot;,&quot;JazzAPSAsset&quot;:&quot;Y&quot;}}"/>
</p:tagLst>
</file>

<file path=ppt/tags/tag375.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376.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37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7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7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8.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e65081c8-d5ea-4b8b-8374-de902e658428"/>
</p:tagLst>
</file>

<file path=ppt/tags/tag38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8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8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83.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d2ae8786-8cf2-4af6-a1ef-9a79e10d4228"/>
</p:tagLst>
</file>

<file path=ppt/tags/tag384.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385.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386.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387.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388.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389.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faac917f-8f7c-4210-8d2f-7026682dd036"/>
</p:tagLst>
</file>

<file path=ppt/tags/tag39.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390.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28eee63a-7289-4083-a763-d07c13642154"/>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0.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41.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42.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43.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4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5.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46.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47.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b667cb35-d000-4353-a1e9-8c8f498cebcf"/>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48.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9fecd4f9-b743-4db8-a906-eef60df02296"/>
</p:tagLst>
</file>

<file path=ppt/tags/tag4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4.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247fbb77-005b-49bf-9d47-e5ab91686950"/>
</p:tagLst>
</file>

<file path=ppt/tags/tag55.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56.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57.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58.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59.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0.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61.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62.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697acf8e-f74e-4ac8-9358-bc91a3293b99"/>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63.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5f151f2d-62f4-4ec4-8475-669dcace7892"/>
</p:tagLst>
</file>

<file path=ppt/tags/tag6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9.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3d055f1c-8802-4d0f-ae2b-c163485e747c"/>
</p:tagLst>
</file>

<file path=ppt/tags/tag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0.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71.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72.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73.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74.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75.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76.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77.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c4470209-9575-47ab-9611-0b8822ef9217"/>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78.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0b4c8dda-46d1-4ec2-a65e-95d56363c4dc"/>
</p:tagLst>
</file>

<file path=ppt/tags/tag7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8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5.xml><?xml version="1.0" encoding="utf-8"?>
<p:tagLst xmlns:a="http://schemas.openxmlformats.org/drawingml/2006/main" xmlns:r="http://schemas.openxmlformats.org/officeDocument/2006/relationships" xmlns:p="http://schemas.openxmlformats.org/presentationml/2006/main">
  <p:tag name="JAZZAPSOBJECTTYPE" val="insidelogosection"/>
  <p:tag name="JAZZAPSLOGOSECTIONID" val="196fc306-8028-4342-a593-faefd7b75f6f"/>
</p:tagLst>
</file>

<file path=ppt/tags/tag86.xml><?xml version="1.0" encoding="utf-8"?>
<p:tagLst xmlns:a="http://schemas.openxmlformats.org/drawingml/2006/main" xmlns:r="http://schemas.openxmlformats.org/officeDocument/2006/relationships" xmlns:p="http://schemas.openxmlformats.org/presentationml/2006/main">
  <p:tag name="JAZZAPSOBJECTTYPE" val="insidelogomaxdimension"/>
</p:tagLst>
</file>

<file path=ppt/tags/tag87.xml><?xml version="1.0" encoding="utf-8"?>
<p:tagLst xmlns:a="http://schemas.openxmlformats.org/drawingml/2006/main" xmlns:r="http://schemas.openxmlformats.org/officeDocument/2006/relationships" xmlns:p="http://schemas.openxmlformats.org/presentationml/2006/main">
  <p:tag name="JAZZAPSOBJECTTYPE" val="insidelogospacer"/>
</p:tagLst>
</file>

<file path=ppt/tags/tag88.xml><?xml version="1.0" encoding="utf-8"?>
<p:tagLst xmlns:a="http://schemas.openxmlformats.org/drawingml/2006/main" xmlns:r="http://schemas.openxmlformats.org/officeDocument/2006/relationships" xmlns:p="http://schemas.openxmlformats.org/presentationml/2006/main">
  <p:tag name="JAZZAPSOBJECTTYPE" val="insidelogosectiondivider"/>
</p:tagLst>
</file>

<file path=ppt/tags/tag89.xml><?xml version="1.0" encoding="utf-8"?>
<p:tagLst xmlns:a="http://schemas.openxmlformats.org/drawingml/2006/main" xmlns:r="http://schemas.openxmlformats.org/officeDocument/2006/relationships" xmlns:p="http://schemas.openxmlformats.org/presentationml/2006/main">
  <p:tag name="JAZZAPSOBJECTTYPE" val="insidestampspacer"/>
</p:tagLst>
</file>

<file path=ppt/tags/tag9.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90.xml><?xml version="1.0" encoding="utf-8"?>
<p:tagLst xmlns:a="http://schemas.openxmlformats.org/drawingml/2006/main" xmlns:r="http://schemas.openxmlformats.org/officeDocument/2006/relationships" xmlns:p="http://schemas.openxmlformats.org/presentationml/2006/main">
  <p:tag name="JAZZAPSOBJECTTYPE" val="insidestampmaxdimension"/>
</p:tagLst>
</file>

<file path=ppt/tags/tag91.xml><?xml version="1.0" encoding="utf-8"?>
<p:tagLst xmlns:a="http://schemas.openxmlformats.org/drawingml/2006/main" xmlns:r="http://schemas.openxmlformats.org/officeDocument/2006/relationships" xmlns:p="http://schemas.openxmlformats.org/presentationml/2006/main">
  <p:tag name="JAZZAPSOBJECTTYPE" val="insidestamp1shape"/>
</p:tagLst>
</file>

<file path=ppt/tags/tag92.xml><?xml version="1.0" encoding="utf-8"?>
<p:tagLst xmlns:a="http://schemas.openxmlformats.org/drawingml/2006/main" xmlns:r="http://schemas.openxmlformats.org/officeDocument/2006/relationships" xmlns:p="http://schemas.openxmlformats.org/presentationml/2006/main">
  <p:tag name="JAZZAPSOBJECTTYPE" val="insidestamp2shape"/>
</p:tagLst>
</file>

<file path=ppt/tags/tag93.xml><?xml version="1.0" encoding="utf-8"?>
<p:tagLst xmlns:a="http://schemas.openxmlformats.org/drawingml/2006/main" xmlns:r="http://schemas.openxmlformats.org/officeDocument/2006/relationships" xmlns:p="http://schemas.openxmlformats.org/presentationml/2006/main">
  <p:tag name="JAZZAPSOBJECTASPECTRATIO" val="3.871585"/>
  <p:tag name="JAZZAPSOBJECTTYPE" val="insidebanklogo"/>
  <p:tag name="JAZZAPSRELATEDPLACEHOLDER" val="a56fb818-31e4-438c-bab9-b4233e893348"/>
  <p:tag name="JAZZAPSOBJECTTOP" val="28.07992"/>
  <p:tag name="JAZZAPSOBJECTLEFT" val="657.6001"/>
  <p:tag name="JAZZAPSOBJECTWIDTH" val="106.275"/>
  <p:tag name="JAZZAPSOBJECTHEIGHT" val="27.45"/>
  <p:tag name="JAZZAPSASSET" val="{&quot;TagItem&quot;:{&quot;OriginalLeft&quot;:&quot;430.1773&quot;,&quot;OriginalTop&quot;:&quot;28.08&quot;,&quot;OriginalWidth&quot;:&quot;333.6978&quot;,&quot;OriginalHeight&quot;:&quot;28.61291&quot;,&quot;OriginalParam&quot;:&quot;align:right;valign:top;flow:left;reference:insidepage1&quot;,&quot;ObjectHashForSample&quot;:&quot;ac2eb3209ce10fa5c7354f4341d75499&quot;,&quot;JazzAPSAsset&quot;:&quot;Y&quot;}}"/>
</p:tagLst>
</file>

<file path=ppt/tags/tag94.xml><?xml version="1.0" encoding="utf-8"?>
<p:tagLst xmlns:a="http://schemas.openxmlformats.org/drawingml/2006/main" xmlns:r="http://schemas.openxmlformats.org/officeDocument/2006/relationships" xmlns:p="http://schemas.openxmlformats.org/presentationml/2006/main">
  <p:tag name="JAZZAPSOBJECTTYPE" val="insidestampsection"/>
  <p:tag name="JAZZAPSLOGOSECTIONID" val="283981aa-b9f8-4f69-a448-a2498553f348"/>
</p:tagLst>
</file>

<file path=ppt/tags/tag9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heme/theme1.xml><?xml version="1.0" encoding="utf-8"?>
<a:theme xmlns:a="http://schemas.openxmlformats.org/drawingml/2006/main" name="Standard">
  <a:themeElements>
    <a:clrScheme name="BofMal Colors">
      <a:dk1>
        <a:srgbClr val="000000"/>
      </a:dk1>
      <a:lt1>
        <a:srgbClr val="FFFFFF"/>
      </a:lt1>
      <a:dk2>
        <a:srgbClr val="012169"/>
      </a:dk2>
      <a:lt2>
        <a:srgbClr val="D1C9C0"/>
      </a:lt2>
      <a:accent1>
        <a:srgbClr val="141654"/>
      </a:accent1>
      <a:accent2>
        <a:srgbClr val="7CB8CB"/>
      </a:accent2>
      <a:accent3>
        <a:srgbClr val="80A1B6"/>
      </a:accent3>
      <a:accent4>
        <a:srgbClr val="365481"/>
      </a:accent4>
      <a:accent5>
        <a:srgbClr val="A39382"/>
      </a:accent5>
      <a:accent6>
        <a:srgbClr val="0073CF"/>
      </a:accent6>
      <a:hlink>
        <a:srgbClr val="009CDE"/>
      </a:hlink>
      <a:folHlink>
        <a:srgbClr val="8573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30000">
              <a:schemeClr val="tx1"/>
            </a:gs>
            <a:gs pos="100000">
              <a:schemeClr val="accent6"/>
            </a:gs>
          </a:gsLst>
          <a:lin ang="2700000" scaled="1"/>
          <a:tileRect/>
        </a:gradFill>
        <a:ln>
          <a:noFill/>
        </a:ln>
        <a:effectLst/>
      </a:spPr>
      <a:bodyPr lIns="108000" tIns="108000" rIns="108000" bIns="108000" anchor="ctr"/>
      <a:lstStyle>
        <a:defPPr algn="ctr" defTabSz="521437" fontAlgn="auto">
          <a:spcBef>
            <a:spcPts val="0"/>
          </a:spcBef>
          <a:spcAft>
            <a:spcPts val="0"/>
          </a:spcAft>
          <a:defRPr sz="1600" dirty="0" smtClean="0">
            <a:solidFill>
              <a:schemeClr val="bg1"/>
            </a:solidFil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none" lIns="0" tIns="0" rIns="0" bIns="0"/>
      <a:lstStyle>
        <a:defPPr>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Template>
  <TotalTime>3915</TotalTime>
  <Words>2489</Words>
  <Application>Microsoft Office PowerPoint</Application>
  <PresentationFormat>Custom</PresentationFormat>
  <Paragraphs>268</Paragraphs>
  <Slides>14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ＭＳ Ｐゴシック</vt:lpstr>
      <vt:lpstr>SimHei</vt:lpstr>
      <vt:lpstr>Arial</vt:lpstr>
      <vt:lpstr>Book Antiqua</vt:lpstr>
      <vt:lpstr>Calibri</vt:lpstr>
      <vt:lpstr>Franklin Gothic Book</vt:lpstr>
      <vt:lpstr>Stencil</vt:lpstr>
      <vt:lpstr>Wingdings</vt:lpstr>
      <vt:lpstr>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Aspose.Slides</dc:creator>
  <cp:lastModifiedBy>Ennis, Claire D</cp:lastModifiedBy>
  <cp:revision>98</cp:revision>
  <dcterms:created xsi:type="dcterms:W3CDTF">2009-09-27T15:47:33Z</dcterms:created>
  <dcterms:modified xsi:type="dcterms:W3CDTF">2016-11-07T20:29:32Z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lyTemplatePostBuild">
    <vt:bool>true</vt:bool>
  </property>
  <property fmtid="{D5CDD505-2E9C-101B-9397-08002B2CF9AE}" pid="3" name="AutoOpen">
    <vt:lpwstr>0</vt:lpwstr>
  </property>
  <property fmtid="{D5CDD505-2E9C-101B-9397-08002B2CF9AE}" pid="4" name="AutoSave">
    <vt:bool>false</vt:bool>
  </property>
  <property fmtid="{D5CDD505-2E9C-101B-9397-08002B2CF9AE}" pid="5" name="BuildToPDF">
    <vt:bool>false</vt:bool>
  </property>
  <property fmtid="{D5CDD505-2E9C-101B-9397-08002B2CF9AE}" pid="6" name="ConvertDocToDocx">
    <vt:bool>false</vt:bool>
  </property>
  <property fmtid="{D5CDD505-2E9C-101B-9397-08002B2CF9AE}" pid="7" name="CRMNoteText">
    <vt:lpwstr/>
  </property>
  <property fmtid="{D5CDD505-2E9C-101B-9397-08002B2CF9AE}" pid="8" name="DontUseTemplate">
    <vt:bool>false</vt:bool>
  </property>
  <property fmtid="{D5CDD505-2E9C-101B-9397-08002B2CF9AE}" pid="9" name="EnforceSlideLayouts">
    <vt:bool>false</vt:bool>
  </property>
  <property fmtid="{D5CDD505-2E9C-101B-9397-08002B2CF9AE}" pid="10" name="Ext">
    <vt:lpwstr>pptx</vt:lpwstr>
  </property>
  <property fmtid="{D5CDD505-2E9C-101B-9397-08002B2CF9AE}" pid="11" name="FirstPageTray">
    <vt:lpwstr>-1</vt:lpwstr>
  </property>
  <property fmtid="{D5CDD505-2E9C-101B-9397-08002B2CF9AE}" pid="12" name="OtherPagesTray">
    <vt:lpwstr>-1</vt:lpwstr>
  </property>
  <property fmtid="{D5CDD505-2E9C-101B-9397-08002B2CF9AE}" pid="13" name="PageOrientation">
    <vt:lpwstr>-1</vt:lpwstr>
  </property>
  <property fmtid="{D5CDD505-2E9C-101B-9397-08002B2CF9AE}" pid="14" name="PageSize">
    <vt:lpwstr>-1</vt:lpwstr>
  </property>
  <property fmtid="{D5CDD505-2E9C-101B-9397-08002B2CF9AE}" pid="15" name="PrintAllSelections">
    <vt:bool>false</vt:bool>
  </property>
  <property fmtid="{D5CDD505-2E9C-101B-9397-08002B2CF9AE}" pid="16" name="ProjectID">
    <vt:lpwstr>24198</vt:lpwstr>
  </property>
  <property fmtid="{D5CDD505-2E9C-101B-9397-08002B2CF9AE}" pid="17" name="ReplaceMergeCodes">
    <vt:bool>true</vt:bool>
  </property>
  <property fmtid="{D5CDD505-2E9C-101B-9397-08002B2CF9AE}" pid="18" name="Server">
    <vt:lpwstr>aHR0cDovL3Byb3Bvc2FsY2VudGVyLmJhbmtvZmFtZXJpY2EuY29tL1F2aWRpYW4v</vt:lpwstr>
  </property>
  <property fmtid="{D5CDD505-2E9C-101B-9397-08002B2CF9AE}" pid="19" name="TemplateFileName">
    <vt:lpwstr>Standard.potx</vt:lpwstr>
  </property>
  <property fmtid="{D5CDD505-2E9C-101B-9397-08002B2CF9AE}" pid="20" name="TemplateID">
    <vt:i4>93</vt:i4>
  </property>
  <property fmtid="{D5CDD505-2E9C-101B-9397-08002B2CF9AE}" pid="21" name="TextOverflow">
    <vt:i4>0</vt:i4>
  </property>
  <property fmtid="{D5CDD505-2E9C-101B-9397-08002B2CF9AE}" pid="22" name="UseBuildSettings">
    <vt:bool>true</vt:bool>
  </property>
  <property fmtid="{D5CDD505-2E9C-101B-9397-08002B2CF9AE}" pid="23" name="UserID">
    <vt:lpwstr>760</vt:lpwstr>
  </property>
  <property fmtid="{D5CDD505-2E9C-101B-9397-08002B2CF9AE}" pid="24" name="ProcessStarted">
    <vt:lpwstr>1</vt:lpwstr>
  </property>
  <property fmtid="{D5CDD505-2E9C-101B-9397-08002B2CF9AE}" pid="25" name="SantTemplateMode">
    <vt:lpwstr>SantPostBuild</vt:lpwstr>
  </property>
  <property fmtid="{D5CDD505-2E9C-101B-9397-08002B2CF9AE}" pid="26" name="_AdHocReviewCycleID">
    <vt:i4>134959134</vt:i4>
  </property>
  <property fmtid="{D5CDD505-2E9C-101B-9397-08002B2CF9AE}" pid="27" name="_NewReviewCycle">
    <vt:lpwstr/>
  </property>
  <property fmtid="{D5CDD505-2E9C-101B-9397-08002B2CF9AE}" pid="28" name="_EmailSubject">
    <vt:lpwstr>final June 5 presentation</vt:lpwstr>
  </property>
  <property fmtid="{D5CDD505-2E9C-101B-9397-08002B2CF9AE}" pid="29" name="_AuthorEmail">
    <vt:lpwstr>lora.prisock@bankofamerica.com</vt:lpwstr>
  </property>
  <property fmtid="{D5CDD505-2E9C-101B-9397-08002B2CF9AE}" pid="30" name="_AuthorEmailDisplayName">
    <vt:lpwstr>Prisock, Lora C - GREENSBORO NC</vt:lpwstr>
  </property>
  <property fmtid="{D5CDD505-2E9C-101B-9397-08002B2CF9AE}" pid="31" name="_PreviousAdHocReviewCycleID">
    <vt:i4>-154089097</vt:i4>
  </property>
</Properties>
</file>